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1.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2.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3.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4.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5.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6.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5" r:id="rId3"/>
    <p:sldMasterId id="2147483690" r:id="rId4"/>
    <p:sldMasterId id="2147483705" r:id="rId5"/>
    <p:sldMasterId id="2147483720" r:id="rId6"/>
    <p:sldMasterId id="2147483750" r:id="rId7"/>
    <p:sldMasterId id="2147483765" r:id="rId8"/>
    <p:sldMasterId id="2147483780" r:id="rId9"/>
    <p:sldMasterId id="2147483795" r:id="rId10"/>
    <p:sldMasterId id="2147483810" r:id="rId11"/>
    <p:sldMasterId id="2147483825" r:id="rId12"/>
    <p:sldMasterId id="2147483840" r:id="rId13"/>
    <p:sldMasterId id="2147483855" r:id="rId14"/>
    <p:sldMasterId id="2147483870" r:id="rId15"/>
    <p:sldMasterId id="2147487277" r:id="rId16"/>
    <p:sldMasterId id="2147491171" r:id="rId17"/>
    <p:sldMasterId id="2147497372" r:id="rId18"/>
  </p:sldMasterIdLst>
  <p:notesMasterIdLst>
    <p:notesMasterId r:id="rId76"/>
  </p:notesMasterIdLst>
  <p:sldIdLst>
    <p:sldId id="315" r:id="rId19"/>
    <p:sldId id="310" r:id="rId20"/>
    <p:sldId id="258" r:id="rId21"/>
    <p:sldId id="259" r:id="rId22"/>
    <p:sldId id="260" r:id="rId23"/>
    <p:sldId id="262" r:id="rId24"/>
    <p:sldId id="263" r:id="rId25"/>
    <p:sldId id="264" r:id="rId26"/>
    <p:sldId id="311" r:id="rId27"/>
    <p:sldId id="266" r:id="rId28"/>
    <p:sldId id="267" r:id="rId29"/>
    <p:sldId id="268" r:id="rId30"/>
    <p:sldId id="269" r:id="rId31"/>
    <p:sldId id="270" r:id="rId32"/>
    <p:sldId id="350" r:id="rId33"/>
    <p:sldId id="271" r:id="rId34"/>
    <p:sldId id="272" r:id="rId35"/>
    <p:sldId id="273" r:id="rId36"/>
    <p:sldId id="280" r:id="rId37"/>
    <p:sldId id="289" r:id="rId38"/>
    <p:sldId id="281" r:id="rId39"/>
    <p:sldId id="316" r:id="rId40"/>
    <p:sldId id="405" r:id="rId41"/>
    <p:sldId id="406" r:id="rId42"/>
    <p:sldId id="331" r:id="rId43"/>
    <p:sldId id="295" r:id="rId44"/>
    <p:sldId id="314" r:id="rId45"/>
    <p:sldId id="282" r:id="rId46"/>
    <p:sldId id="312" r:id="rId47"/>
    <p:sldId id="284" r:id="rId48"/>
    <p:sldId id="308" r:id="rId49"/>
    <p:sldId id="287" r:id="rId50"/>
    <p:sldId id="290" r:id="rId51"/>
    <p:sldId id="317" r:id="rId52"/>
    <p:sldId id="318" r:id="rId53"/>
    <p:sldId id="319" r:id="rId54"/>
    <p:sldId id="320" r:id="rId55"/>
    <p:sldId id="323" r:id="rId56"/>
    <p:sldId id="324" r:id="rId57"/>
    <p:sldId id="293" r:id="rId58"/>
    <p:sldId id="296" r:id="rId59"/>
    <p:sldId id="297" r:id="rId60"/>
    <p:sldId id="298" r:id="rId61"/>
    <p:sldId id="328" r:id="rId62"/>
    <p:sldId id="329" r:id="rId63"/>
    <p:sldId id="330" r:id="rId64"/>
    <p:sldId id="300" r:id="rId65"/>
    <p:sldId id="385" r:id="rId66"/>
    <p:sldId id="386" r:id="rId67"/>
    <p:sldId id="387" r:id="rId68"/>
    <p:sldId id="325" r:id="rId69"/>
    <p:sldId id="326" r:id="rId70"/>
    <p:sldId id="327" r:id="rId71"/>
    <p:sldId id="304" r:id="rId72"/>
    <p:sldId id="301" r:id="rId73"/>
    <p:sldId id="302" r:id="rId74"/>
    <p:sldId id="305" r:id="rId75"/>
  </p:sldIdLst>
  <p:sldSz cx="6858000" cy="9144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29" autoAdjust="0"/>
    <p:restoredTop sz="91108" autoAdjust="0"/>
  </p:normalViewPr>
  <p:slideViewPr>
    <p:cSldViewPr>
      <p:cViewPr varScale="1">
        <p:scale>
          <a:sx n="60" d="100"/>
          <a:sy n="60" d="100"/>
        </p:scale>
        <p:origin x="1701" y="261"/>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62EC1-007E-4EFD-8832-0827C584315C}" type="doc">
      <dgm:prSet loTypeId="urn:microsoft.com/office/officeart/2005/8/layout/pyramid1" loCatId="pyramid" qsTypeId="urn:microsoft.com/office/officeart/2005/8/quickstyle/simple1" qsCatId="simple" csTypeId="urn:microsoft.com/office/officeart/2005/8/colors/accent1_2" csCatId="accent1" phldr="1"/>
      <dgm:spPr/>
    </dgm:pt>
    <dgm:pt modelId="{606B7F0B-B7F9-4DF7-AA70-CBF74BDC7B0D}">
      <dgm:prSet phldrT="[Text]" custT="1"/>
      <dgm:spPr/>
      <dgm:t>
        <a:bodyPr/>
        <a:lstStyle/>
        <a:p>
          <a:pPr>
            <a:lnSpc>
              <a:spcPct val="90000"/>
            </a:lnSpc>
            <a:spcAft>
              <a:spcPct val="35000"/>
            </a:spcAft>
          </a:pPr>
          <a:endParaRPr lang="de-DE" sz="1400" b="1" dirty="0">
            <a:solidFill>
              <a:schemeClr val="tx1"/>
            </a:solidFill>
          </a:endParaRPr>
        </a:p>
        <a:p>
          <a:pPr>
            <a:lnSpc>
              <a:spcPct val="100000"/>
            </a:lnSpc>
            <a:spcAft>
              <a:spcPts val="0"/>
            </a:spcAft>
          </a:pPr>
          <a:r>
            <a:rPr lang="de-DE" sz="1300" b="1" dirty="0">
              <a:solidFill>
                <a:schemeClr val="tx1"/>
              </a:solidFill>
            </a:rPr>
            <a:t>EU- </a:t>
          </a:r>
        </a:p>
        <a:p>
          <a:pPr>
            <a:lnSpc>
              <a:spcPct val="100000"/>
            </a:lnSpc>
            <a:spcAft>
              <a:spcPts val="0"/>
            </a:spcAft>
          </a:pPr>
          <a:r>
            <a:rPr lang="de-DE" sz="1300" b="1" dirty="0">
              <a:solidFill>
                <a:schemeClr val="tx1"/>
              </a:solidFill>
              <a:latin typeface="Calibri" panose="020F0502020204030204" pitchFamily="34" charset="0"/>
              <a:cs typeface="Calibri" panose="020F0502020204030204" pitchFamily="34" charset="0"/>
            </a:rPr>
            <a:t>Recht</a:t>
          </a:r>
        </a:p>
      </dgm:t>
    </dgm:pt>
    <dgm:pt modelId="{5FA3C39F-8D4C-45E6-833E-0DDAE9751112}" type="parTrans" cxnId="{80DEEDB4-375D-474B-A354-AC04E274DA35}">
      <dgm:prSet/>
      <dgm:spPr/>
      <dgm:t>
        <a:bodyPr/>
        <a:lstStyle/>
        <a:p>
          <a:endParaRPr lang="de-DE"/>
        </a:p>
      </dgm:t>
    </dgm:pt>
    <dgm:pt modelId="{AB52EFDF-98A6-493C-855E-010A1265660E}" type="sibTrans" cxnId="{80DEEDB4-375D-474B-A354-AC04E274DA35}">
      <dgm:prSet/>
      <dgm:spPr/>
      <dgm:t>
        <a:bodyPr/>
        <a:lstStyle/>
        <a:p>
          <a:endParaRPr lang="de-DE"/>
        </a:p>
      </dgm:t>
    </dgm:pt>
    <dgm:pt modelId="{374BA567-B8C4-4018-841C-FE63375D4370}">
      <dgm:prSet phldrT="[Text]" custT="1"/>
      <dgm:spPr/>
      <dgm:t>
        <a:bodyPr/>
        <a:lstStyle/>
        <a:p>
          <a:r>
            <a:rPr lang="de-DE" sz="1400" b="1" dirty="0">
              <a:solidFill>
                <a:schemeClr val="tx1"/>
              </a:solidFill>
              <a:latin typeface="Calibri" panose="020F0502020204030204" pitchFamily="34" charset="0"/>
              <a:cs typeface="Calibri" panose="020F0502020204030204" pitchFamily="34" charset="0"/>
            </a:rPr>
            <a:t>Landesrecht</a:t>
          </a:r>
        </a:p>
      </dgm:t>
    </dgm:pt>
    <dgm:pt modelId="{7A41D56D-855E-4B53-B21B-C9094E4701F7}" type="parTrans" cxnId="{896467FD-B095-498D-933D-007142A1A6CC}">
      <dgm:prSet/>
      <dgm:spPr/>
      <dgm:t>
        <a:bodyPr/>
        <a:lstStyle/>
        <a:p>
          <a:endParaRPr lang="de-DE"/>
        </a:p>
      </dgm:t>
    </dgm:pt>
    <dgm:pt modelId="{C5784D3C-806E-4FA8-8993-5C520B901226}" type="sibTrans" cxnId="{896467FD-B095-498D-933D-007142A1A6CC}">
      <dgm:prSet/>
      <dgm:spPr/>
      <dgm:t>
        <a:bodyPr/>
        <a:lstStyle/>
        <a:p>
          <a:endParaRPr lang="de-DE"/>
        </a:p>
      </dgm:t>
    </dgm:pt>
    <dgm:pt modelId="{E0BD581E-23AD-4B8D-AD94-5F95E02C3D7D}">
      <dgm:prSet phldrT="[Text]" custT="1"/>
      <dgm:spPr/>
      <dgm:t>
        <a:bodyPr/>
        <a:lstStyle/>
        <a:p>
          <a:pPr>
            <a:spcAft>
              <a:spcPts val="0"/>
            </a:spcAft>
          </a:pPr>
          <a:r>
            <a:rPr lang="de-DE" sz="1400" b="1" dirty="0">
              <a:solidFill>
                <a:schemeClr val="tx1"/>
              </a:solidFill>
              <a:latin typeface="Calibri" panose="020F0502020204030204" pitchFamily="34" charset="0"/>
              <a:cs typeface="Calibri" panose="020F0502020204030204" pitchFamily="34" charset="0"/>
            </a:rPr>
            <a:t>Autonomes Recht                     </a:t>
          </a:r>
        </a:p>
        <a:p>
          <a:pPr>
            <a:spcAft>
              <a:spcPts val="0"/>
            </a:spcAft>
          </a:pPr>
          <a:r>
            <a:rPr lang="de-DE" sz="1400" b="1" dirty="0">
              <a:solidFill>
                <a:schemeClr val="tx1"/>
              </a:solidFill>
              <a:latin typeface="Calibri" panose="020F0502020204030204" pitchFamily="34" charset="0"/>
              <a:cs typeface="Calibri" panose="020F0502020204030204" pitchFamily="34" charset="0"/>
            </a:rPr>
            <a:t>(z.B. Tarifverträge, UVVs)</a:t>
          </a:r>
        </a:p>
      </dgm:t>
    </dgm:pt>
    <dgm:pt modelId="{0A68EA2E-7164-4957-BD32-EE9CEEEA01D1}" type="parTrans" cxnId="{56763F88-5477-4AA5-BA01-C7C651C5F1C2}">
      <dgm:prSet/>
      <dgm:spPr/>
      <dgm:t>
        <a:bodyPr/>
        <a:lstStyle/>
        <a:p>
          <a:endParaRPr lang="de-DE"/>
        </a:p>
      </dgm:t>
    </dgm:pt>
    <dgm:pt modelId="{980E3C87-77CA-4C3C-BE83-642205B94FB9}" type="sibTrans" cxnId="{56763F88-5477-4AA5-BA01-C7C651C5F1C2}">
      <dgm:prSet/>
      <dgm:spPr/>
      <dgm:t>
        <a:bodyPr/>
        <a:lstStyle/>
        <a:p>
          <a:endParaRPr lang="de-DE"/>
        </a:p>
      </dgm:t>
    </dgm:pt>
    <dgm:pt modelId="{711CB90B-D4D7-45FE-BFB9-C4D290B5E52D}">
      <dgm:prSet phldrT="[Text]" custT="1"/>
      <dgm:spPr/>
      <dgm:t>
        <a:bodyPr/>
        <a:lstStyle/>
        <a:p>
          <a:r>
            <a:rPr lang="de-DE" sz="1400" b="1" dirty="0">
              <a:solidFill>
                <a:schemeClr val="tx1"/>
              </a:solidFill>
              <a:latin typeface="Calibri" panose="020F0502020204030204" pitchFamily="34" charset="0"/>
              <a:cs typeface="Calibri" panose="020F0502020204030204" pitchFamily="34" charset="0"/>
            </a:rPr>
            <a:t>Bundesrecht</a:t>
          </a:r>
        </a:p>
      </dgm:t>
    </dgm:pt>
    <dgm:pt modelId="{A6299E36-5F2D-46AE-B28C-1B0FDEC4A96F}" type="parTrans" cxnId="{2F15911B-8626-49ED-BC32-7E6666320D42}">
      <dgm:prSet/>
      <dgm:spPr/>
      <dgm:t>
        <a:bodyPr/>
        <a:lstStyle/>
        <a:p>
          <a:endParaRPr lang="de-DE"/>
        </a:p>
      </dgm:t>
    </dgm:pt>
    <dgm:pt modelId="{5C5A6412-E15A-441C-BEC5-C164CE2551A9}" type="sibTrans" cxnId="{2F15911B-8626-49ED-BC32-7E6666320D42}">
      <dgm:prSet/>
      <dgm:spPr/>
      <dgm:t>
        <a:bodyPr/>
        <a:lstStyle/>
        <a:p>
          <a:endParaRPr lang="de-DE"/>
        </a:p>
      </dgm:t>
    </dgm:pt>
    <dgm:pt modelId="{DF436695-881E-4B56-ADEB-7F128D24F5FC}">
      <dgm:prSet phldrT="[Text]" custT="1"/>
      <dgm:spPr/>
      <dgm:t>
        <a:bodyPr/>
        <a:lstStyle/>
        <a:p>
          <a:r>
            <a:rPr lang="de-DE" sz="1400" b="1" dirty="0">
              <a:solidFill>
                <a:schemeClr val="tx1"/>
              </a:solidFill>
              <a:latin typeface="Calibri" panose="020F0502020204030204" pitchFamily="34" charset="0"/>
              <a:cs typeface="Calibri" panose="020F0502020204030204" pitchFamily="34" charset="0"/>
            </a:rPr>
            <a:t>Kommunalrecht</a:t>
          </a:r>
        </a:p>
      </dgm:t>
    </dgm:pt>
    <dgm:pt modelId="{E23228D5-91FF-4DF5-BE2E-A4EEB8D1D8D0}" type="parTrans" cxnId="{7C9D28D0-B233-4FEB-A757-1047FBBA9D7C}">
      <dgm:prSet/>
      <dgm:spPr/>
      <dgm:t>
        <a:bodyPr/>
        <a:lstStyle/>
        <a:p>
          <a:endParaRPr lang="de-DE"/>
        </a:p>
      </dgm:t>
    </dgm:pt>
    <dgm:pt modelId="{10A70E6B-8DDC-4466-BD00-E50B0156AC0B}" type="sibTrans" cxnId="{7C9D28D0-B233-4FEB-A757-1047FBBA9D7C}">
      <dgm:prSet/>
      <dgm:spPr/>
      <dgm:t>
        <a:bodyPr/>
        <a:lstStyle/>
        <a:p>
          <a:endParaRPr lang="de-DE"/>
        </a:p>
      </dgm:t>
    </dgm:pt>
    <dgm:pt modelId="{1144FA81-D424-47B7-BCA3-143CEF91EDC0}">
      <dgm:prSet phldrT="[Text]" custT="1"/>
      <dgm:spPr/>
      <dgm:t>
        <a:bodyPr/>
        <a:lstStyle/>
        <a:p>
          <a:r>
            <a:rPr lang="de-DE" sz="1400" b="1" dirty="0">
              <a:solidFill>
                <a:schemeClr val="tx1"/>
              </a:solidFill>
              <a:latin typeface="Calibri" panose="020F0502020204030204" pitchFamily="34" charset="0"/>
              <a:cs typeface="Calibri" panose="020F0502020204030204" pitchFamily="34" charset="0"/>
            </a:rPr>
            <a:t>Technische Regeln, Richtlinien und Normen</a:t>
          </a:r>
        </a:p>
      </dgm:t>
    </dgm:pt>
    <dgm:pt modelId="{53E126D7-1FCF-4F67-A391-1D5B69399991}" type="parTrans" cxnId="{FA06B65F-C639-4733-9135-7464145829F4}">
      <dgm:prSet/>
      <dgm:spPr/>
      <dgm:t>
        <a:bodyPr/>
        <a:lstStyle/>
        <a:p>
          <a:endParaRPr lang="de-DE"/>
        </a:p>
      </dgm:t>
    </dgm:pt>
    <dgm:pt modelId="{22E12F29-5F9F-4ABD-B57B-0F167818CED3}" type="sibTrans" cxnId="{FA06B65F-C639-4733-9135-7464145829F4}">
      <dgm:prSet/>
      <dgm:spPr/>
      <dgm:t>
        <a:bodyPr/>
        <a:lstStyle/>
        <a:p>
          <a:endParaRPr lang="de-DE"/>
        </a:p>
      </dgm:t>
    </dgm:pt>
    <dgm:pt modelId="{CFBF968F-8294-4154-B3A7-D1EDD467BF6F}">
      <dgm:prSet phldrT="[Text]" custT="1"/>
      <dgm:spPr/>
      <dgm:t>
        <a:bodyPr/>
        <a:lstStyle/>
        <a:p>
          <a:r>
            <a:rPr lang="de-DE" sz="1400" b="1" dirty="0">
              <a:solidFill>
                <a:schemeClr val="tx1"/>
              </a:solidFill>
              <a:latin typeface="Calibri" panose="020F0502020204030204" pitchFamily="34" charset="0"/>
              <a:cs typeface="Calibri" panose="020F0502020204030204" pitchFamily="34" charset="0"/>
            </a:rPr>
            <a:t>Anerkannter aktueller Stand von Wissenschaft und Technik (z.B. SQQ, SQP)</a:t>
          </a:r>
        </a:p>
      </dgm:t>
    </dgm:pt>
    <dgm:pt modelId="{83A4F020-0CDF-4A24-B703-BE20A8577E43}" type="parTrans" cxnId="{CDC72351-939C-4407-B720-DBBFAD7EB3FA}">
      <dgm:prSet/>
      <dgm:spPr/>
      <dgm:t>
        <a:bodyPr/>
        <a:lstStyle/>
        <a:p>
          <a:endParaRPr lang="de-DE"/>
        </a:p>
      </dgm:t>
    </dgm:pt>
    <dgm:pt modelId="{B96CCEF4-D385-4AF7-9937-906A37423A29}" type="sibTrans" cxnId="{CDC72351-939C-4407-B720-DBBFAD7EB3FA}">
      <dgm:prSet/>
      <dgm:spPr/>
      <dgm:t>
        <a:bodyPr/>
        <a:lstStyle/>
        <a:p>
          <a:endParaRPr lang="de-DE"/>
        </a:p>
      </dgm:t>
    </dgm:pt>
    <dgm:pt modelId="{8220F5DC-CA27-4CEB-8F02-44C258599C66}" type="pres">
      <dgm:prSet presAssocID="{C8662EC1-007E-4EFD-8832-0827C584315C}" presName="Name0" presStyleCnt="0">
        <dgm:presLayoutVars>
          <dgm:dir/>
          <dgm:animLvl val="lvl"/>
          <dgm:resizeHandles val="exact"/>
        </dgm:presLayoutVars>
      </dgm:prSet>
      <dgm:spPr/>
    </dgm:pt>
    <dgm:pt modelId="{0C67744E-1460-4BB3-A4A8-3D2F4C05F826}" type="pres">
      <dgm:prSet presAssocID="{606B7F0B-B7F9-4DF7-AA70-CBF74BDC7B0D}" presName="Name8" presStyleCnt="0"/>
      <dgm:spPr/>
    </dgm:pt>
    <dgm:pt modelId="{F1B081AA-A520-4D66-826E-6680708A6B35}" type="pres">
      <dgm:prSet presAssocID="{606B7F0B-B7F9-4DF7-AA70-CBF74BDC7B0D}" presName="level" presStyleLbl="node1" presStyleIdx="0" presStyleCnt="7">
        <dgm:presLayoutVars>
          <dgm:chMax val="1"/>
          <dgm:bulletEnabled val="1"/>
        </dgm:presLayoutVars>
      </dgm:prSet>
      <dgm:spPr/>
    </dgm:pt>
    <dgm:pt modelId="{0013DC2A-C800-4C8C-8663-F8C0A1D015E0}" type="pres">
      <dgm:prSet presAssocID="{606B7F0B-B7F9-4DF7-AA70-CBF74BDC7B0D}" presName="levelTx" presStyleLbl="revTx" presStyleIdx="0" presStyleCnt="0">
        <dgm:presLayoutVars>
          <dgm:chMax val="1"/>
          <dgm:bulletEnabled val="1"/>
        </dgm:presLayoutVars>
      </dgm:prSet>
      <dgm:spPr/>
    </dgm:pt>
    <dgm:pt modelId="{6A66FA2C-4823-4418-B6B7-260AA0ED4839}" type="pres">
      <dgm:prSet presAssocID="{711CB90B-D4D7-45FE-BFB9-C4D290B5E52D}" presName="Name8" presStyleCnt="0"/>
      <dgm:spPr/>
    </dgm:pt>
    <dgm:pt modelId="{73189FEB-D17C-47EA-B2CF-52B67BEA79F1}" type="pres">
      <dgm:prSet presAssocID="{711CB90B-D4D7-45FE-BFB9-C4D290B5E52D}" presName="level" presStyleLbl="node1" presStyleIdx="1" presStyleCnt="7">
        <dgm:presLayoutVars>
          <dgm:chMax val="1"/>
          <dgm:bulletEnabled val="1"/>
        </dgm:presLayoutVars>
      </dgm:prSet>
      <dgm:spPr/>
    </dgm:pt>
    <dgm:pt modelId="{B1BD345B-B07F-470C-B503-C854FC820A7A}" type="pres">
      <dgm:prSet presAssocID="{711CB90B-D4D7-45FE-BFB9-C4D290B5E52D}" presName="levelTx" presStyleLbl="revTx" presStyleIdx="0" presStyleCnt="0">
        <dgm:presLayoutVars>
          <dgm:chMax val="1"/>
          <dgm:bulletEnabled val="1"/>
        </dgm:presLayoutVars>
      </dgm:prSet>
      <dgm:spPr/>
    </dgm:pt>
    <dgm:pt modelId="{397A007C-392C-45F2-84F9-B0FB111F2AE7}" type="pres">
      <dgm:prSet presAssocID="{374BA567-B8C4-4018-841C-FE63375D4370}" presName="Name8" presStyleCnt="0"/>
      <dgm:spPr/>
    </dgm:pt>
    <dgm:pt modelId="{D7F9EE8A-8EC6-4514-88CA-6BEEC906ACAD}" type="pres">
      <dgm:prSet presAssocID="{374BA567-B8C4-4018-841C-FE63375D4370}" presName="level" presStyleLbl="node1" presStyleIdx="2" presStyleCnt="7">
        <dgm:presLayoutVars>
          <dgm:chMax val="1"/>
          <dgm:bulletEnabled val="1"/>
        </dgm:presLayoutVars>
      </dgm:prSet>
      <dgm:spPr/>
    </dgm:pt>
    <dgm:pt modelId="{57448080-4A1F-469D-9695-0FA5558892AF}" type="pres">
      <dgm:prSet presAssocID="{374BA567-B8C4-4018-841C-FE63375D4370}" presName="levelTx" presStyleLbl="revTx" presStyleIdx="0" presStyleCnt="0">
        <dgm:presLayoutVars>
          <dgm:chMax val="1"/>
          <dgm:bulletEnabled val="1"/>
        </dgm:presLayoutVars>
      </dgm:prSet>
      <dgm:spPr/>
    </dgm:pt>
    <dgm:pt modelId="{91B28005-8868-4512-AF7F-2211A3EB76EE}" type="pres">
      <dgm:prSet presAssocID="{DF436695-881E-4B56-ADEB-7F128D24F5FC}" presName="Name8" presStyleCnt="0"/>
      <dgm:spPr/>
    </dgm:pt>
    <dgm:pt modelId="{B2867328-60CD-4046-999E-182F8B7C2B1D}" type="pres">
      <dgm:prSet presAssocID="{DF436695-881E-4B56-ADEB-7F128D24F5FC}" presName="level" presStyleLbl="node1" presStyleIdx="3" presStyleCnt="7">
        <dgm:presLayoutVars>
          <dgm:chMax val="1"/>
          <dgm:bulletEnabled val="1"/>
        </dgm:presLayoutVars>
      </dgm:prSet>
      <dgm:spPr/>
    </dgm:pt>
    <dgm:pt modelId="{C6AD5E5B-DBC8-4462-A3B4-2BBEBA5AD477}" type="pres">
      <dgm:prSet presAssocID="{DF436695-881E-4B56-ADEB-7F128D24F5FC}" presName="levelTx" presStyleLbl="revTx" presStyleIdx="0" presStyleCnt="0">
        <dgm:presLayoutVars>
          <dgm:chMax val="1"/>
          <dgm:bulletEnabled val="1"/>
        </dgm:presLayoutVars>
      </dgm:prSet>
      <dgm:spPr/>
    </dgm:pt>
    <dgm:pt modelId="{B64BAE69-6F31-46A4-8808-EE32514489D9}" type="pres">
      <dgm:prSet presAssocID="{E0BD581E-23AD-4B8D-AD94-5F95E02C3D7D}" presName="Name8" presStyleCnt="0"/>
      <dgm:spPr/>
    </dgm:pt>
    <dgm:pt modelId="{0D447886-52B2-43FE-8094-E4D82729EF0B}" type="pres">
      <dgm:prSet presAssocID="{E0BD581E-23AD-4B8D-AD94-5F95E02C3D7D}" presName="level" presStyleLbl="node1" presStyleIdx="4" presStyleCnt="7">
        <dgm:presLayoutVars>
          <dgm:chMax val="1"/>
          <dgm:bulletEnabled val="1"/>
        </dgm:presLayoutVars>
      </dgm:prSet>
      <dgm:spPr/>
    </dgm:pt>
    <dgm:pt modelId="{86A33191-7284-47A5-9F5B-BF6886509AEF}" type="pres">
      <dgm:prSet presAssocID="{E0BD581E-23AD-4B8D-AD94-5F95E02C3D7D}" presName="levelTx" presStyleLbl="revTx" presStyleIdx="0" presStyleCnt="0">
        <dgm:presLayoutVars>
          <dgm:chMax val="1"/>
          <dgm:bulletEnabled val="1"/>
        </dgm:presLayoutVars>
      </dgm:prSet>
      <dgm:spPr/>
    </dgm:pt>
    <dgm:pt modelId="{DB5466A0-5E66-420D-8F7E-95DD3B8D3F49}" type="pres">
      <dgm:prSet presAssocID="{1144FA81-D424-47B7-BCA3-143CEF91EDC0}" presName="Name8" presStyleCnt="0"/>
      <dgm:spPr/>
    </dgm:pt>
    <dgm:pt modelId="{088BA3FF-1230-4B2E-8621-5F776D8E061C}" type="pres">
      <dgm:prSet presAssocID="{1144FA81-D424-47B7-BCA3-143CEF91EDC0}" presName="level" presStyleLbl="node1" presStyleIdx="5" presStyleCnt="7">
        <dgm:presLayoutVars>
          <dgm:chMax val="1"/>
          <dgm:bulletEnabled val="1"/>
        </dgm:presLayoutVars>
      </dgm:prSet>
      <dgm:spPr/>
    </dgm:pt>
    <dgm:pt modelId="{F97A46FE-8769-4F74-A17C-63E7C64E9C03}" type="pres">
      <dgm:prSet presAssocID="{1144FA81-D424-47B7-BCA3-143CEF91EDC0}" presName="levelTx" presStyleLbl="revTx" presStyleIdx="0" presStyleCnt="0">
        <dgm:presLayoutVars>
          <dgm:chMax val="1"/>
          <dgm:bulletEnabled val="1"/>
        </dgm:presLayoutVars>
      </dgm:prSet>
      <dgm:spPr/>
    </dgm:pt>
    <dgm:pt modelId="{BDD07A0E-3AD8-4F30-BF06-A142499AAE7B}" type="pres">
      <dgm:prSet presAssocID="{CFBF968F-8294-4154-B3A7-D1EDD467BF6F}" presName="Name8" presStyleCnt="0"/>
      <dgm:spPr/>
    </dgm:pt>
    <dgm:pt modelId="{D0AEC303-BE08-4D4C-9201-6448639D97EC}" type="pres">
      <dgm:prSet presAssocID="{CFBF968F-8294-4154-B3A7-D1EDD467BF6F}" presName="level" presStyleLbl="node1" presStyleIdx="6" presStyleCnt="7">
        <dgm:presLayoutVars>
          <dgm:chMax val="1"/>
          <dgm:bulletEnabled val="1"/>
        </dgm:presLayoutVars>
      </dgm:prSet>
      <dgm:spPr/>
    </dgm:pt>
    <dgm:pt modelId="{613A1159-EFE3-40FF-B2DE-8F13EE9D74A6}" type="pres">
      <dgm:prSet presAssocID="{CFBF968F-8294-4154-B3A7-D1EDD467BF6F}" presName="levelTx" presStyleLbl="revTx" presStyleIdx="0" presStyleCnt="0">
        <dgm:presLayoutVars>
          <dgm:chMax val="1"/>
          <dgm:bulletEnabled val="1"/>
        </dgm:presLayoutVars>
      </dgm:prSet>
      <dgm:spPr/>
    </dgm:pt>
  </dgm:ptLst>
  <dgm:cxnLst>
    <dgm:cxn modelId="{47E22713-7906-460E-9BE9-2F38F4B41901}" type="presOf" srcId="{1144FA81-D424-47B7-BCA3-143CEF91EDC0}" destId="{088BA3FF-1230-4B2E-8621-5F776D8E061C}" srcOrd="0" destOrd="0" presId="urn:microsoft.com/office/officeart/2005/8/layout/pyramid1"/>
    <dgm:cxn modelId="{2F15911B-8626-49ED-BC32-7E6666320D42}" srcId="{C8662EC1-007E-4EFD-8832-0827C584315C}" destId="{711CB90B-D4D7-45FE-BFB9-C4D290B5E52D}" srcOrd="1" destOrd="0" parTransId="{A6299E36-5F2D-46AE-B28C-1B0FDEC4A96F}" sibTransId="{5C5A6412-E15A-441C-BEC5-C164CE2551A9}"/>
    <dgm:cxn modelId="{96F6D91D-E309-4544-B0CB-DE4271260CDA}" type="presOf" srcId="{CFBF968F-8294-4154-B3A7-D1EDD467BF6F}" destId="{D0AEC303-BE08-4D4C-9201-6448639D97EC}" srcOrd="0" destOrd="0" presId="urn:microsoft.com/office/officeart/2005/8/layout/pyramid1"/>
    <dgm:cxn modelId="{FA06B65F-C639-4733-9135-7464145829F4}" srcId="{C8662EC1-007E-4EFD-8832-0827C584315C}" destId="{1144FA81-D424-47B7-BCA3-143CEF91EDC0}" srcOrd="5" destOrd="0" parTransId="{53E126D7-1FCF-4F67-A391-1D5B69399991}" sibTransId="{22E12F29-5F9F-4ABD-B57B-0F167818CED3}"/>
    <dgm:cxn modelId="{B3DB1867-296F-4F9E-A122-C6E01293493D}" type="presOf" srcId="{E0BD581E-23AD-4B8D-AD94-5F95E02C3D7D}" destId="{0D447886-52B2-43FE-8094-E4D82729EF0B}" srcOrd="0" destOrd="0" presId="urn:microsoft.com/office/officeart/2005/8/layout/pyramid1"/>
    <dgm:cxn modelId="{2CE5916E-AF02-40D7-869B-00FDE22C73F3}" type="presOf" srcId="{1144FA81-D424-47B7-BCA3-143CEF91EDC0}" destId="{F97A46FE-8769-4F74-A17C-63E7C64E9C03}" srcOrd="1" destOrd="0" presId="urn:microsoft.com/office/officeart/2005/8/layout/pyramid1"/>
    <dgm:cxn modelId="{59CAD04F-E227-434A-8636-3CD8CB88C688}" type="presOf" srcId="{606B7F0B-B7F9-4DF7-AA70-CBF74BDC7B0D}" destId="{0013DC2A-C800-4C8C-8663-F8C0A1D015E0}" srcOrd="1" destOrd="0" presId="urn:microsoft.com/office/officeart/2005/8/layout/pyramid1"/>
    <dgm:cxn modelId="{CDC72351-939C-4407-B720-DBBFAD7EB3FA}" srcId="{C8662EC1-007E-4EFD-8832-0827C584315C}" destId="{CFBF968F-8294-4154-B3A7-D1EDD467BF6F}" srcOrd="6" destOrd="0" parTransId="{83A4F020-0CDF-4A24-B703-BE20A8577E43}" sibTransId="{B96CCEF4-D385-4AF7-9937-906A37423A29}"/>
    <dgm:cxn modelId="{1D9ADC5A-5C1F-41BE-AA8C-5ED3EF388608}" type="presOf" srcId="{606B7F0B-B7F9-4DF7-AA70-CBF74BDC7B0D}" destId="{F1B081AA-A520-4D66-826E-6680708A6B35}" srcOrd="0" destOrd="0" presId="urn:microsoft.com/office/officeart/2005/8/layout/pyramid1"/>
    <dgm:cxn modelId="{BE2ECB85-DC36-4D9A-BB05-7EB33B7F40C5}" type="presOf" srcId="{E0BD581E-23AD-4B8D-AD94-5F95E02C3D7D}" destId="{86A33191-7284-47A5-9F5B-BF6886509AEF}" srcOrd="1" destOrd="0" presId="urn:microsoft.com/office/officeart/2005/8/layout/pyramid1"/>
    <dgm:cxn modelId="{56763F88-5477-4AA5-BA01-C7C651C5F1C2}" srcId="{C8662EC1-007E-4EFD-8832-0827C584315C}" destId="{E0BD581E-23AD-4B8D-AD94-5F95E02C3D7D}" srcOrd="4" destOrd="0" parTransId="{0A68EA2E-7164-4957-BD32-EE9CEEEA01D1}" sibTransId="{980E3C87-77CA-4C3C-BE83-642205B94FB9}"/>
    <dgm:cxn modelId="{40C2E689-AB69-407A-AB5C-1B715B0CA62F}" type="presOf" srcId="{374BA567-B8C4-4018-841C-FE63375D4370}" destId="{D7F9EE8A-8EC6-4514-88CA-6BEEC906ACAD}" srcOrd="0" destOrd="0" presId="urn:microsoft.com/office/officeart/2005/8/layout/pyramid1"/>
    <dgm:cxn modelId="{6904CA98-B6D3-4A5A-97F5-2CF11668DD43}" type="presOf" srcId="{711CB90B-D4D7-45FE-BFB9-C4D290B5E52D}" destId="{73189FEB-D17C-47EA-B2CF-52B67BEA79F1}" srcOrd="0" destOrd="0" presId="urn:microsoft.com/office/officeart/2005/8/layout/pyramid1"/>
    <dgm:cxn modelId="{3BEB389F-DE12-4484-AD66-FF56878340A8}" type="presOf" srcId="{CFBF968F-8294-4154-B3A7-D1EDD467BF6F}" destId="{613A1159-EFE3-40FF-B2DE-8F13EE9D74A6}" srcOrd="1" destOrd="0" presId="urn:microsoft.com/office/officeart/2005/8/layout/pyramid1"/>
    <dgm:cxn modelId="{80DEEDB4-375D-474B-A354-AC04E274DA35}" srcId="{C8662EC1-007E-4EFD-8832-0827C584315C}" destId="{606B7F0B-B7F9-4DF7-AA70-CBF74BDC7B0D}" srcOrd="0" destOrd="0" parTransId="{5FA3C39F-8D4C-45E6-833E-0DDAE9751112}" sibTransId="{AB52EFDF-98A6-493C-855E-010A1265660E}"/>
    <dgm:cxn modelId="{40DE3CBB-AE81-491B-9872-1B7CDBF8E697}" type="presOf" srcId="{711CB90B-D4D7-45FE-BFB9-C4D290B5E52D}" destId="{B1BD345B-B07F-470C-B503-C854FC820A7A}" srcOrd="1" destOrd="0" presId="urn:microsoft.com/office/officeart/2005/8/layout/pyramid1"/>
    <dgm:cxn modelId="{E9612FBC-D62A-4E63-A677-05029F2A416D}" type="presOf" srcId="{DF436695-881E-4B56-ADEB-7F128D24F5FC}" destId="{B2867328-60CD-4046-999E-182F8B7C2B1D}" srcOrd="0" destOrd="0" presId="urn:microsoft.com/office/officeart/2005/8/layout/pyramid1"/>
    <dgm:cxn modelId="{20F093CB-DD29-40AA-A03C-23D4BB07E666}" type="presOf" srcId="{374BA567-B8C4-4018-841C-FE63375D4370}" destId="{57448080-4A1F-469D-9695-0FA5558892AF}" srcOrd="1" destOrd="0" presId="urn:microsoft.com/office/officeart/2005/8/layout/pyramid1"/>
    <dgm:cxn modelId="{7C9D28D0-B233-4FEB-A757-1047FBBA9D7C}" srcId="{C8662EC1-007E-4EFD-8832-0827C584315C}" destId="{DF436695-881E-4B56-ADEB-7F128D24F5FC}" srcOrd="3" destOrd="0" parTransId="{E23228D5-91FF-4DF5-BE2E-A4EEB8D1D8D0}" sibTransId="{10A70E6B-8DDC-4466-BD00-E50B0156AC0B}"/>
    <dgm:cxn modelId="{28829FE5-8B56-44F9-A540-3F4E8834D58A}" type="presOf" srcId="{DF436695-881E-4B56-ADEB-7F128D24F5FC}" destId="{C6AD5E5B-DBC8-4462-A3B4-2BBEBA5AD477}" srcOrd="1" destOrd="0" presId="urn:microsoft.com/office/officeart/2005/8/layout/pyramid1"/>
    <dgm:cxn modelId="{04BCC0F6-22DA-4F9C-8508-585D2E22FB93}" type="presOf" srcId="{C8662EC1-007E-4EFD-8832-0827C584315C}" destId="{8220F5DC-CA27-4CEB-8F02-44C258599C66}" srcOrd="0" destOrd="0" presId="urn:microsoft.com/office/officeart/2005/8/layout/pyramid1"/>
    <dgm:cxn modelId="{896467FD-B095-498D-933D-007142A1A6CC}" srcId="{C8662EC1-007E-4EFD-8832-0827C584315C}" destId="{374BA567-B8C4-4018-841C-FE63375D4370}" srcOrd="2" destOrd="0" parTransId="{7A41D56D-855E-4B53-B21B-C9094E4701F7}" sibTransId="{C5784D3C-806E-4FA8-8993-5C520B901226}"/>
    <dgm:cxn modelId="{6DAB3180-26F0-42DD-833A-7F3B1EE3AC41}" type="presParOf" srcId="{8220F5DC-CA27-4CEB-8F02-44C258599C66}" destId="{0C67744E-1460-4BB3-A4A8-3D2F4C05F826}" srcOrd="0" destOrd="0" presId="urn:microsoft.com/office/officeart/2005/8/layout/pyramid1"/>
    <dgm:cxn modelId="{2C01371D-E46A-4011-805C-881B911957A0}" type="presParOf" srcId="{0C67744E-1460-4BB3-A4A8-3D2F4C05F826}" destId="{F1B081AA-A520-4D66-826E-6680708A6B35}" srcOrd="0" destOrd="0" presId="urn:microsoft.com/office/officeart/2005/8/layout/pyramid1"/>
    <dgm:cxn modelId="{93E6C09C-2B69-4793-A2FA-549276027D61}" type="presParOf" srcId="{0C67744E-1460-4BB3-A4A8-3D2F4C05F826}" destId="{0013DC2A-C800-4C8C-8663-F8C0A1D015E0}" srcOrd="1" destOrd="0" presId="urn:microsoft.com/office/officeart/2005/8/layout/pyramid1"/>
    <dgm:cxn modelId="{CF66326E-AC0E-466F-9439-6256632EB2D7}" type="presParOf" srcId="{8220F5DC-CA27-4CEB-8F02-44C258599C66}" destId="{6A66FA2C-4823-4418-B6B7-260AA0ED4839}" srcOrd="1" destOrd="0" presId="urn:microsoft.com/office/officeart/2005/8/layout/pyramid1"/>
    <dgm:cxn modelId="{0C93FD26-845D-4804-8351-675253232B3A}" type="presParOf" srcId="{6A66FA2C-4823-4418-B6B7-260AA0ED4839}" destId="{73189FEB-D17C-47EA-B2CF-52B67BEA79F1}" srcOrd="0" destOrd="0" presId="urn:microsoft.com/office/officeart/2005/8/layout/pyramid1"/>
    <dgm:cxn modelId="{8D88CFAD-9F60-473E-907E-59931CE3E574}" type="presParOf" srcId="{6A66FA2C-4823-4418-B6B7-260AA0ED4839}" destId="{B1BD345B-B07F-470C-B503-C854FC820A7A}" srcOrd="1" destOrd="0" presId="urn:microsoft.com/office/officeart/2005/8/layout/pyramid1"/>
    <dgm:cxn modelId="{C06598FB-18B6-4D8B-AFA8-B9528E5CAEE3}" type="presParOf" srcId="{8220F5DC-CA27-4CEB-8F02-44C258599C66}" destId="{397A007C-392C-45F2-84F9-B0FB111F2AE7}" srcOrd="2" destOrd="0" presId="urn:microsoft.com/office/officeart/2005/8/layout/pyramid1"/>
    <dgm:cxn modelId="{2C019A1F-9240-47A1-82E1-310FDD7489AE}" type="presParOf" srcId="{397A007C-392C-45F2-84F9-B0FB111F2AE7}" destId="{D7F9EE8A-8EC6-4514-88CA-6BEEC906ACAD}" srcOrd="0" destOrd="0" presId="urn:microsoft.com/office/officeart/2005/8/layout/pyramid1"/>
    <dgm:cxn modelId="{3B45A838-30D5-42D8-BFAC-2B4C5438094F}" type="presParOf" srcId="{397A007C-392C-45F2-84F9-B0FB111F2AE7}" destId="{57448080-4A1F-469D-9695-0FA5558892AF}" srcOrd="1" destOrd="0" presId="urn:microsoft.com/office/officeart/2005/8/layout/pyramid1"/>
    <dgm:cxn modelId="{EF05E64B-1AE5-44A4-99B4-A136F6ECA28F}" type="presParOf" srcId="{8220F5DC-CA27-4CEB-8F02-44C258599C66}" destId="{91B28005-8868-4512-AF7F-2211A3EB76EE}" srcOrd="3" destOrd="0" presId="urn:microsoft.com/office/officeart/2005/8/layout/pyramid1"/>
    <dgm:cxn modelId="{12193889-4644-4E0B-BD01-1B253199AB86}" type="presParOf" srcId="{91B28005-8868-4512-AF7F-2211A3EB76EE}" destId="{B2867328-60CD-4046-999E-182F8B7C2B1D}" srcOrd="0" destOrd="0" presId="urn:microsoft.com/office/officeart/2005/8/layout/pyramid1"/>
    <dgm:cxn modelId="{A9909A5E-F4C0-4A73-AD00-667B7D91DCCB}" type="presParOf" srcId="{91B28005-8868-4512-AF7F-2211A3EB76EE}" destId="{C6AD5E5B-DBC8-4462-A3B4-2BBEBA5AD477}" srcOrd="1" destOrd="0" presId="urn:microsoft.com/office/officeart/2005/8/layout/pyramid1"/>
    <dgm:cxn modelId="{777DE158-49E2-4F65-83A2-C2C7162C1193}" type="presParOf" srcId="{8220F5DC-CA27-4CEB-8F02-44C258599C66}" destId="{B64BAE69-6F31-46A4-8808-EE32514489D9}" srcOrd="4" destOrd="0" presId="urn:microsoft.com/office/officeart/2005/8/layout/pyramid1"/>
    <dgm:cxn modelId="{34BE68A1-3C4B-4B0F-A7A7-80685EDCE545}" type="presParOf" srcId="{B64BAE69-6F31-46A4-8808-EE32514489D9}" destId="{0D447886-52B2-43FE-8094-E4D82729EF0B}" srcOrd="0" destOrd="0" presId="urn:microsoft.com/office/officeart/2005/8/layout/pyramid1"/>
    <dgm:cxn modelId="{03D95E7D-B688-4C5B-8416-6AC6A59E7E31}" type="presParOf" srcId="{B64BAE69-6F31-46A4-8808-EE32514489D9}" destId="{86A33191-7284-47A5-9F5B-BF6886509AEF}" srcOrd="1" destOrd="0" presId="urn:microsoft.com/office/officeart/2005/8/layout/pyramid1"/>
    <dgm:cxn modelId="{ACB6E489-F3E5-47D9-9B54-20AC41C969BF}" type="presParOf" srcId="{8220F5DC-CA27-4CEB-8F02-44C258599C66}" destId="{DB5466A0-5E66-420D-8F7E-95DD3B8D3F49}" srcOrd="5" destOrd="0" presId="urn:microsoft.com/office/officeart/2005/8/layout/pyramid1"/>
    <dgm:cxn modelId="{C4966084-DF15-4C8F-953B-FF34F88093CD}" type="presParOf" srcId="{DB5466A0-5E66-420D-8F7E-95DD3B8D3F49}" destId="{088BA3FF-1230-4B2E-8621-5F776D8E061C}" srcOrd="0" destOrd="0" presId="urn:microsoft.com/office/officeart/2005/8/layout/pyramid1"/>
    <dgm:cxn modelId="{D37E7686-EE7D-4095-94D5-CC37A9E1892D}" type="presParOf" srcId="{DB5466A0-5E66-420D-8F7E-95DD3B8D3F49}" destId="{F97A46FE-8769-4F74-A17C-63E7C64E9C03}" srcOrd="1" destOrd="0" presId="urn:microsoft.com/office/officeart/2005/8/layout/pyramid1"/>
    <dgm:cxn modelId="{B75556D5-FEC6-4B2A-8E1F-952DD12B87C4}" type="presParOf" srcId="{8220F5DC-CA27-4CEB-8F02-44C258599C66}" destId="{BDD07A0E-3AD8-4F30-BF06-A142499AAE7B}" srcOrd="6" destOrd="0" presId="urn:microsoft.com/office/officeart/2005/8/layout/pyramid1"/>
    <dgm:cxn modelId="{3F2FF160-9DC5-4DCD-98A0-CDDDCEB0824E}" type="presParOf" srcId="{BDD07A0E-3AD8-4F30-BF06-A142499AAE7B}" destId="{D0AEC303-BE08-4D4C-9201-6448639D97EC}" srcOrd="0" destOrd="0" presId="urn:microsoft.com/office/officeart/2005/8/layout/pyramid1"/>
    <dgm:cxn modelId="{F9113EB1-004C-445F-8965-3C78E9849529}" type="presParOf" srcId="{BDD07A0E-3AD8-4F30-BF06-A142499AAE7B}" destId="{613A1159-EFE3-40FF-B2DE-8F13EE9D74A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081AA-A520-4D66-826E-6680708A6B35}">
      <dsp:nvSpPr>
        <dsp:cNvPr id="0" name=""/>
        <dsp:cNvSpPr/>
      </dsp:nvSpPr>
      <dsp:spPr>
        <a:xfrm>
          <a:off x="2630696" y="0"/>
          <a:ext cx="876898" cy="608614"/>
        </a:xfrm>
        <a:prstGeom prst="trapezoid">
          <a:avLst>
            <a:gd name="adj" fmla="val 720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b="1" kern="1200" dirty="0">
            <a:solidFill>
              <a:schemeClr val="tx1"/>
            </a:solidFill>
          </a:endParaRPr>
        </a:p>
        <a:p>
          <a:pPr marL="0" lvl="0" indent="0" algn="ctr" defTabSz="622300">
            <a:lnSpc>
              <a:spcPct val="100000"/>
            </a:lnSpc>
            <a:spcBef>
              <a:spcPct val="0"/>
            </a:spcBef>
            <a:spcAft>
              <a:spcPts val="0"/>
            </a:spcAft>
            <a:buNone/>
          </a:pPr>
          <a:r>
            <a:rPr lang="de-DE" sz="1300" b="1" kern="1200" dirty="0">
              <a:solidFill>
                <a:schemeClr val="tx1"/>
              </a:solidFill>
            </a:rPr>
            <a:t>EU- </a:t>
          </a:r>
        </a:p>
        <a:p>
          <a:pPr marL="0" lvl="0" indent="0" algn="ctr" defTabSz="622300">
            <a:lnSpc>
              <a:spcPct val="100000"/>
            </a:lnSpc>
            <a:spcBef>
              <a:spcPct val="0"/>
            </a:spcBef>
            <a:spcAft>
              <a:spcPts val="0"/>
            </a:spcAft>
            <a:buNone/>
          </a:pPr>
          <a:r>
            <a:rPr lang="de-DE" sz="1300" b="1" kern="1200" dirty="0">
              <a:solidFill>
                <a:schemeClr val="tx1"/>
              </a:solidFill>
              <a:latin typeface="Calibri" panose="020F0502020204030204" pitchFamily="34" charset="0"/>
              <a:cs typeface="Calibri" panose="020F0502020204030204" pitchFamily="34" charset="0"/>
            </a:rPr>
            <a:t>Recht</a:t>
          </a:r>
        </a:p>
      </dsp:txBody>
      <dsp:txXfrm>
        <a:off x="2630696" y="0"/>
        <a:ext cx="876898" cy="608614"/>
      </dsp:txXfrm>
    </dsp:sp>
    <dsp:sp modelId="{73189FEB-D17C-47EA-B2CF-52B67BEA79F1}">
      <dsp:nvSpPr>
        <dsp:cNvPr id="0" name=""/>
        <dsp:cNvSpPr/>
      </dsp:nvSpPr>
      <dsp:spPr>
        <a:xfrm>
          <a:off x="2192247" y="608614"/>
          <a:ext cx="1753797" cy="608614"/>
        </a:xfrm>
        <a:prstGeom prst="trapezoid">
          <a:avLst>
            <a:gd name="adj" fmla="val 720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tx1"/>
              </a:solidFill>
              <a:latin typeface="Calibri" panose="020F0502020204030204" pitchFamily="34" charset="0"/>
              <a:cs typeface="Calibri" panose="020F0502020204030204" pitchFamily="34" charset="0"/>
            </a:rPr>
            <a:t>Bundesrecht</a:t>
          </a:r>
        </a:p>
      </dsp:txBody>
      <dsp:txXfrm>
        <a:off x="2499161" y="608614"/>
        <a:ext cx="1139968" cy="608614"/>
      </dsp:txXfrm>
    </dsp:sp>
    <dsp:sp modelId="{D7F9EE8A-8EC6-4514-88CA-6BEEC906ACAD}">
      <dsp:nvSpPr>
        <dsp:cNvPr id="0" name=""/>
        <dsp:cNvSpPr/>
      </dsp:nvSpPr>
      <dsp:spPr>
        <a:xfrm>
          <a:off x="1753797" y="1217229"/>
          <a:ext cx="2630696" cy="608614"/>
        </a:xfrm>
        <a:prstGeom prst="trapezoid">
          <a:avLst>
            <a:gd name="adj" fmla="val 720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tx1"/>
              </a:solidFill>
              <a:latin typeface="Calibri" panose="020F0502020204030204" pitchFamily="34" charset="0"/>
              <a:cs typeface="Calibri" panose="020F0502020204030204" pitchFamily="34" charset="0"/>
            </a:rPr>
            <a:t>Landesrecht</a:t>
          </a:r>
        </a:p>
      </dsp:txBody>
      <dsp:txXfrm>
        <a:off x="2214169" y="1217229"/>
        <a:ext cx="1709952" cy="608614"/>
      </dsp:txXfrm>
    </dsp:sp>
    <dsp:sp modelId="{B2867328-60CD-4046-999E-182F8B7C2B1D}">
      <dsp:nvSpPr>
        <dsp:cNvPr id="0" name=""/>
        <dsp:cNvSpPr/>
      </dsp:nvSpPr>
      <dsp:spPr>
        <a:xfrm>
          <a:off x="1315348" y="1825844"/>
          <a:ext cx="3507595" cy="608614"/>
        </a:xfrm>
        <a:prstGeom prst="trapezoid">
          <a:avLst>
            <a:gd name="adj" fmla="val 720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tx1"/>
              </a:solidFill>
              <a:latin typeface="Calibri" panose="020F0502020204030204" pitchFamily="34" charset="0"/>
              <a:cs typeface="Calibri" panose="020F0502020204030204" pitchFamily="34" charset="0"/>
            </a:rPr>
            <a:t>Kommunalrecht</a:t>
          </a:r>
        </a:p>
      </dsp:txBody>
      <dsp:txXfrm>
        <a:off x="1929177" y="1825844"/>
        <a:ext cx="2279937" cy="608614"/>
      </dsp:txXfrm>
    </dsp:sp>
    <dsp:sp modelId="{0D447886-52B2-43FE-8094-E4D82729EF0B}">
      <dsp:nvSpPr>
        <dsp:cNvPr id="0" name=""/>
        <dsp:cNvSpPr/>
      </dsp:nvSpPr>
      <dsp:spPr>
        <a:xfrm>
          <a:off x="876898" y="2434459"/>
          <a:ext cx="4384494" cy="608614"/>
        </a:xfrm>
        <a:prstGeom prst="trapezoid">
          <a:avLst>
            <a:gd name="adj" fmla="val 720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de-DE" sz="1400" b="1" kern="1200" dirty="0">
              <a:solidFill>
                <a:schemeClr val="tx1"/>
              </a:solidFill>
              <a:latin typeface="Calibri" panose="020F0502020204030204" pitchFamily="34" charset="0"/>
              <a:cs typeface="Calibri" panose="020F0502020204030204" pitchFamily="34" charset="0"/>
            </a:rPr>
            <a:t>Autonomes Recht                     </a:t>
          </a:r>
        </a:p>
        <a:p>
          <a:pPr marL="0" lvl="0" indent="0" algn="ctr" defTabSz="622300">
            <a:lnSpc>
              <a:spcPct val="90000"/>
            </a:lnSpc>
            <a:spcBef>
              <a:spcPct val="0"/>
            </a:spcBef>
            <a:spcAft>
              <a:spcPts val="0"/>
            </a:spcAft>
            <a:buNone/>
          </a:pPr>
          <a:r>
            <a:rPr lang="de-DE" sz="1400" b="1" kern="1200" dirty="0">
              <a:solidFill>
                <a:schemeClr val="tx1"/>
              </a:solidFill>
              <a:latin typeface="Calibri" panose="020F0502020204030204" pitchFamily="34" charset="0"/>
              <a:cs typeface="Calibri" panose="020F0502020204030204" pitchFamily="34" charset="0"/>
            </a:rPr>
            <a:t>(z.B. Tarifverträge, UVVs)</a:t>
          </a:r>
        </a:p>
      </dsp:txBody>
      <dsp:txXfrm>
        <a:off x="1644185" y="2434459"/>
        <a:ext cx="2849921" cy="608614"/>
      </dsp:txXfrm>
    </dsp:sp>
    <dsp:sp modelId="{088BA3FF-1230-4B2E-8621-5F776D8E061C}">
      <dsp:nvSpPr>
        <dsp:cNvPr id="0" name=""/>
        <dsp:cNvSpPr/>
      </dsp:nvSpPr>
      <dsp:spPr>
        <a:xfrm>
          <a:off x="438449" y="3043074"/>
          <a:ext cx="5261393" cy="608614"/>
        </a:xfrm>
        <a:prstGeom prst="trapezoid">
          <a:avLst>
            <a:gd name="adj" fmla="val 720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tx1"/>
              </a:solidFill>
              <a:latin typeface="Calibri" panose="020F0502020204030204" pitchFamily="34" charset="0"/>
              <a:cs typeface="Calibri" panose="020F0502020204030204" pitchFamily="34" charset="0"/>
            </a:rPr>
            <a:t>Technische Regeln, Richtlinien und Normen</a:t>
          </a:r>
        </a:p>
      </dsp:txBody>
      <dsp:txXfrm>
        <a:off x="1359193" y="3043074"/>
        <a:ext cx="3419905" cy="608614"/>
      </dsp:txXfrm>
    </dsp:sp>
    <dsp:sp modelId="{D0AEC303-BE08-4D4C-9201-6448639D97EC}">
      <dsp:nvSpPr>
        <dsp:cNvPr id="0" name=""/>
        <dsp:cNvSpPr/>
      </dsp:nvSpPr>
      <dsp:spPr>
        <a:xfrm>
          <a:off x="0" y="3651689"/>
          <a:ext cx="6138292" cy="608614"/>
        </a:xfrm>
        <a:prstGeom prst="trapezoid">
          <a:avLst>
            <a:gd name="adj" fmla="val 7204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tx1"/>
              </a:solidFill>
              <a:latin typeface="Calibri" panose="020F0502020204030204" pitchFamily="34" charset="0"/>
              <a:cs typeface="Calibri" panose="020F0502020204030204" pitchFamily="34" charset="0"/>
            </a:rPr>
            <a:t>Anerkannter aktueller Stand von Wissenschaft und Technik (z.B. SQQ, SQP)</a:t>
          </a:r>
        </a:p>
      </dsp:txBody>
      <dsp:txXfrm>
        <a:off x="1074201" y="3651689"/>
        <a:ext cx="3989889" cy="6086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93034B2-0F23-7336-CB5C-95BD2FCD02C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id="{B7171A49-9B18-C91C-9041-43DE7812DD6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C152F9B-6D76-4657-A15B-40183F1883C1}" type="datetimeFigureOut">
              <a:rPr lang="de-DE"/>
              <a:pPr>
                <a:defRPr/>
              </a:pPr>
              <a:t>29.07.2025</a:t>
            </a:fld>
            <a:endParaRPr lang="de-DE"/>
          </a:p>
        </p:txBody>
      </p:sp>
      <p:sp>
        <p:nvSpPr>
          <p:cNvPr id="4" name="Folienbildplatzhalter 3">
            <a:extLst>
              <a:ext uri="{FF2B5EF4-FFF2-40B4-BE49-F238E27FC236}">
                <a16:creationId xmlns:a16="http://schemas.microsoft.com/office/drawing/2014/main" id="{0776FE2C-0C91-F1C7-663C-CA3C653E6385}"/>
              </a:ext>
            </a:extLst>
          </p:cNvPr>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AA8FB646-3686-3294-5117-3E61596D78C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6A08F230-16E6-B41D-C0E0-DE67CCADC0B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a:extLst>
              <a:ext uri="{FF2B5EF4-FFF2-40B4-BE49-F238E27FC236}">
                <a16:creationId xmlns:a16="http://schemas.microsoft.com/office/drawing/2014/main" id="{2459DCDB-EB96-04E4-030D-1597DD0CD30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9E297DD-33D5-4FCA-B565-8CCD7214567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D53FC122-79C4-E4D5-CA9D-D5F2E67071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19CEDE-4ED9-46A7-AF8E-B46CB791AC6F}" type="slidenum">
              <a:rPr lang="de-DE" altLang="de-DE" smtClean="0">
                <a:latin typeface="Arial" panose="020B0604020202020204" pitchFamily="34" charset="0"/>
              </a:rPr>
              <a:pPr>
                <a:spcBef>
                  <a:spcPct val="0"/>
                </a:spcBef>
              </a:pPr>
              <a:t>1</a:t>
            </a:fld>
            <a:endParaRPr lang="de-DE" altLang="de-DE">
              <a:latin typeface="Arial" panose="020B0604020202020204" pitchFamily="34" charset="0"/>
            </a:endParaRPr>
          </a:p>
        </p:txBody>
      </p:sp>
      <p:sp>
        <p:nvSpPr>
          <p:cNvPr id="254979" name="Rectangle 2">
            <a:extLst>
              <a:ext uri="{FF2B5EF4-FFF2-40B4-BE49-F238E27FC236}">
                <a16:creationId xmlns:a16="http://schemas.microsoft.com/office/drawing/2014/main" id="{F9DC3F08-16FC-90FD-137A-3116C49146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80" name="Rectangle 3">
            <a:extLst>
              <a:ext uri="{FF2B5EF4-FFF2-40B4-BE49-F238E27FC236}">
                <a16:creationId xmlns:a16="http://schemas.microsoft.com/office/drawing/2014/main" id="{73B3251B-A93A-D924-FA4D-7F0C52FBE0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3653" name="Fußzeilenplatzhalter 1">
            <a:extLst>
              <a:ext uri="{FF2B5EF4-FFF2-40B4-BE49-F238E27FC236}">
                <a16:creationId xmlns:a16="http://schemas.microsoft.com/office/drawing/2014/main" id="{0E35CB49-D9CF-39B7-EACE-9BBB9BD1A43A}"/>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latin typeface="Arial" charset="0"/>
            </a:endParaRPr>
          </a:p>
        </p:txBody>
      </p:sp>
      <p:sp>
        <p:nvSpPr>
          <p:cNvPr id="283654" name="Kopfzeilenplatzhalter 2">
            <a:extLst>
              <a:ext uri="{FF2B5EF4-FFF2-40B4-BE49-F238E27FC236}">
                <a16:creationId xmlns:a16="http://schemas.microsoft.com/office/drawing/2014/main" id="{CA7D1EDF-390F-6779-995F-7F4273DFC360}"/>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latin typeface="Arial" charset="0"/>
              </a:rPr>
              <a:t>Messe-, Kongress- und Eventmanagement               Skript Projektmanagement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090B0B37-E953-0C28-8DC6-912D74620D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7FD78E-9E1D-4E8D-8DE5-DCFD32C324AE}" type="slidenum">
              <a:rPr lang="de-DE" altLang="de-DE" smtClean="0">
                <a:solidFill>
                  <a:srgbClr val="000000"/>
                </a:solidFill>
                <a:latin typeface="Arial" panose="020B0604020202020204" pitchFamily="34" charset="0"/>
              </a:rPr>
              <a:pPr>
                <a:spcBef>
                  <a:spcPct val="0"/>
                </a:spcBef>
              </a:pPr>
              <a:t>10</a:t>
            </a:fld>
            <a:endParaRPr lang="de-DE" altLang="de-DE">
              <a:solidFill>
                <a:srgbClr val="000000"/>
              </a:solidFill>
              <a:latin typeface="Arial" panose="020B0604020202020204" pitchFamily="34" charset="0"/>
            </a:endParaRPr>
          </a:p>
        </p:txBody>
      </p:sp>
      <p:sp>
        <p:nvSpPr>
          <p:cNvPr id="273411" name="Rectangle 2">
            <a:extLst>
              <a:ext uri="{FF2B5EF4-FFF2-40B4-BE49-F238E27FC236}">
                <a16:creationId xmlns:a16="http://schemas.microsoft.com/office/drawing/2014/main" id="{D1A85A18-338C-7606-FA75-4C2850BFC8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a:extLst>
              <a:ext uri="{FF2B5EF4-FFF2-40B4-BE49-F238E27FC236}">
                <a16:creationId xmlns:a16="http://schemas.microsoft.com/office/drawing/2014/main" id="{1E85A384-B0BC-69D2-3006-13A9C25287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91845" name="Fußzeilenplatzhalter 1">
            <a:extLst>
              <a:ext uri="{FF2B5EF4-FFF2-40B4-BE49-F238E27FC236}">
                <a16:creationId xmlns:a16="http://schemas.microsoft.com/office/drawing/2014/main" id="{7CC15396-EE1F-2CFE-87EE-9E7D7F96E355}"/>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91846" name="Kopfzeilenplatzhalter 2">
            <a:extLst>
              <a:ext uri="{FF2B5EF4-FFF2-40B4-BE49-F238E27FC236}">
                <a16:creationId xmlns:a16="http://schemas.microsoft.com/office/drawing/2014/main" id="{C91DF877-CCE5-4DF6-2564-7464A5A5303A}"/>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E2E594AE-6031-A58D-FBB7-34699E0CA2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97836B-063C-4ED2-B1EC-98151F63F880}" type="slidenum">
              <a:rPr lang="de-DE" altLang="de-DE" smtClean="0">
                <a:solidFill>
                  <a:srgbClr val="000000"/>
                </a:solidFill>
                <a:latin typeface="Arial" panose="020B0604020202020204" pitchFamily="34" charset="0"/>
              </a:rPr>
              <a:pPr>
                <a:spcBef>
                  <a:spcPct val="0"/>
                </a:spcBef>
              </a:pPr>
              <a:t>11</a:t>
            </a:fld>
            <a:endParaRPr lang="de-DE" altLang="de-DE">
              <a:solidFill>
                <a:srgbClr val="000000"/>
              </a:solidFill>
              <a:latin typeface="Arial" panose="020B0604020202020204" pitchFamily="34" charset="0"/>
            </a:endParaRPr>
          </a:p>
        </p:txBody>
      </p:sp>
      <p:sp>
        <p:nvSpPr>
          <p:cNvPr id="275459" name="Rectangle 2">
            <a:extLst>
              <a:ext uri="{FF2B5EF4-FFF2-40B4-BE49-F238E27FC236}">
                <a16:creationId xmlns:a16="http://schemas.microsoft.com/office/drawing/2014/main" id="{7DF3322E-8483-9DAA-A007-10E1E31DED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0" name="Rectangle 3">
            <a:extLst>
              <a:ext uri="{FF2B5EF4-FFF2-40B4-BE49-F238E27FC236}">
                <a16:creationId xmlns:a16="http://schemas.microsoft.com/office/drawing/2014/main" id="{541FA538-5391-0B55-1ADC-0250A3CCBB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92869" name="Fußzeilenplatzhalter 1">
            <a:extLst>
              <a:ext uri="{FF2B5EF4-FFF2-40B4-BE49-F238E27FC236}">
                <a16:creationId xmlns:a16="http://schemas.microsoft.com/office/drawing/2014/main" id="{42224F6F-AF1C-A6EA-D390-663E3123781D}"/>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92870" name="Kopfzeilenplatzhalter 2">
            <a:extLst>
              <a:ext uri="{FF2B5EF4-FFF2-40B4-BE49-F238E27FC236}">
                <a16:creationId xmlns:a16="http://schemas.microsoft.com/office/drawing/2014/main" id="{ABBBF723-D5F4-5F73-725A-AA32077F60C7}"/>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A9E2BB00-7D5E-0223-F9CC-EC13338F2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53B22C-9339-4551-BE41-30347447056F}" type="slidenum">
              <a:rPr lang="de-DE" altLang="de-DE" smtClean="0">
                <a:solidFill>
                  <a:srgbClr val="000000"/>
                </a:solidFill>
                <a:latin typeface="Arial" panose="020B0604020202020204" pitchFamily="34" charset="0"/>
              </a:rPr>
              <a:pPr>
                <a:spcBef>
                  <a:spcPct val="0"/>
                </a:spcBef>
              </a:pPr>
              <a:t>12</a:t>
            </a:fld>
            <a:endParaRPr lang="de-DE" altLang="de-DE">
              <a:solidFill>
                <a:srgbClr val="000000"/>
              </a:solidFill>
              <a:latin typeface="Arial" panose="020B0604020202020204" pitchFamily="34" charset="0"/>
            </a:endParaRPr>
          </a:p>
        </p:txBody>
      </p:sp>
      <p:sp>
        <p:nvSpPr>
          <p:cNvPr id="277507" name="Rectangle 2">
            <a:extLst>
              <a:ext uri="{FF2B5EF4-FFF2-40B4-BE49-F238E27FC236}">
                <a16:creationId xmlns:a16="http://schemas.microsoft.com/office/drawing/2014/main" id="{CD7E7C2F-630E-971A-7B70-100AB1011567}"/>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8" name="Rectangle 3">
            <a:extLst>
              <a:ext uri="{FF2B5EF4-FFF2-40B4-BE49-F238E27FC236}">
                <a16:creationId xmlns:a16="http://schemas.microsoft.com/office/drawing/2014/main" id="{F50718AE-1A82-2532-9C7B-65FF3D231F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93893" name="Fußzeilenplatzhalter 1">
            <a:extLst>
              <a:ext uri="{FF2B5EF4-FFF2-40B4-BE49-F238E27FC236}">
                <a16:creationId xmlns:a16="http://schemas.microsoft.com/office/drawing/2014/main" id="{CD9E4CDB-8203-A54B-A7B6-A9C1B546B70A}"/>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93894" name="Kopfzeilenplatzhalter 2">
            <a:extLst>
              <a:ext uri="{FF2B5EF4-FFF2-40B4-BE49-F238E27FC236}">
                <a16:creationId xmlns:a16="http://schemas.microsoft.com/office/drawing/2014/main" id="{349D55F4-38F1-7A63-ADB6-91AF8F68034D}"/>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5ACEA566-BE43-42F9-FB51-1D6BAE389B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89B13C-5E98-4CBA-ADC3-DB1E5BA23E8D}" type="slidenum">
              <a:rPr lang="de-DE" altLang="de-DE" smtClean="0">
                <a:solidFill>
                  <a:srgbClr val="000000"/>
                </a:solidFill>
                <a:latin typeface="Arial" panose="020B0604020202020204" pitchFamily="34" charset="0"/>
              </a:rPr>
              <a:pPr>
                <a:spcBef>
                  <a:spcPct val="0"/>
                </a:spcBef>
              </a:pPr>
              <a:t>13</a:t>
            </a:fld>
            <a:endParaRPr lang="de-DE" altLang="de-DE">
              <a:solidFill>
                <a:srgbClr val="000000"/>
              </a:solidFill>
              <a:latin typeface="Arial" panose="020B0604020202020204" pitchFamily="34" charset="0"/>
            </a:endParaRPr>
          </a:p>
        </p:txBody>
      </p:sp>
      <p:sp>
        <p:nvSpPr>
          <p:cNvPr id="279555" name="Rectangle 2">
            <a:extLst>
              <a:ext uri="{FF2B5EF4-FFF2-40B4-BE49-F238E27FC236}">
                <a16:creationId xmlns:a16="http://schemas.microsoft.com/office/drawing/2014/main" id="{9E083788-A2F0-6F76-458C-CD434E20E1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6" name="Rectangle 3">
            <a:extLst>
              <a:ext uri="{FF2B5EF4-FFF2-40B4-BE49-F238E27FC236}">
                <a16:creationId xmlns:a16="http://schemas.microsoft.com/office/drawing/2014/main" id="{4ECCBD33-E4AA-0B55-3B97-D48D6D560D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94917" name="Fußzeilenplatzhalter 1">
            <a:extLst>
              <a:ext uri="{FF2B5EF4-FFF2-40B4-BE49-F238E27FC236}">
                <a16:creationId xmlns:a16="http://schemas.microsoft.com/office/drawing/2014/main" id="{E7FF04A3-4059-95C0-2C74-67D33A4FBAC1}"/>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94918" name="Kopfzeilenplatzhalter 2">
            <a:extLst>
              <a:ext uri="{FF2B5EF4-FFF2-40B4-BE49-F238E27FC236}">
                <a16:creationId xmlns:a16="http://schemas.microsoft.com/office/drawing/2014/main" id="{6E06AD8D-CF62-CFC6-B1AE-1C297CD78196}"/>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FD17527D-8ADA-AE66-F854-23E6D5AE77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615E2D-CF61-45EB-8A38-A45196FD5EF6}" type="slidenum">
              <a:rPr lang="de-DE" altLang="de-DE" smtClean="0">
                <a:solidFill>
                  <a:srgbClr val="000000"/>
                </a:solidFill>
                <a:latin typeface="Arial" panose="020B0604020202020204" pitchFamily="34" charset="0"/>
              </a:rPr>
              <a:pPr>
                <a:spcBef>
                  <a:spcPct val="0"/>
                </a:spcBef>
              </a:pPr>
              <a:t>14</a:t>
            </a:fld>
            <a:endParaRPr lang="de-DE" altLang="de-DE">
              <a:solidFill>
                <a:srgbClr val="000000"/>
              </a:solidFill>
              <a:latin typeface="Arial" panose="020B0604020202020204" pitchFamily="34" charset="0"/>
            </a:endParaRPr>
          </a:p>
        </p:txBody>
      </p:sp>
      <p:sp>
        <p:nvSpPr>
          <p:cNvPr id="281603" name="Rectangle 2">
            <a:extLst>
              <a:ext uri="{FF2B5EF4-FFF2-40B4-BE49-F238E27FC236}">
                <a16:creationId xmlns:a16="http://schemas.microsoft.com/office/drawing/2014/main" id="{19A43494-325A-1AB8-12FB-F3E4C16904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4" name="Rectangle 3">
            <a:extLst>
              <a:ext uri="{FF2B5EF4-FFF2-40B4-BE49-F238E27FC236}">
                <a16:creationId xmlns:a16="http://schemas.microsoft.com/office/drawing/2014/main" id="{F65FEC12-109E-66B2-7D61-360AEA6F92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95941" name="Fußzeilenplatzhalter 1">
            <a:extLst>
              <a:ext uri="{FF2B5EF4-FFF2-40B4-BE49-F238E27FC236}">
                <a16:creationId xmlns:a16="http://schemas.microsoft.com/office/drawing/2014/main" id="{1F147E4D-3DA5-0CBB-96B7-018DDEE087A6}"/>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95942" name="Kopfzeilenplatzhalter 2">
            <a:extLst>
              <a:ext uri="{FF2B5EF4-FFF2-40B4-BE49-F238E27FC236}">
                <a16:creationId xmlns:a16="http://schemas.microsoft.com/office/drawing/2014/main" id="{EE9197E0-824D-CE0B-C373-4D1E25025E32}"/>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a:extLst>
              <a:ext uri="{FF2B5EF4-FFF2-40B4-BE49-F238E27FC236}">
                <a16:creationId xmlns:a16="http://schemas.microsoft.com/office/drawing/2014/main" id="{44AD31B2-639D-836F-9561-22AEFE4FF4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9249E3-3425-484D-89F5-FF2A5564CD54}" type="slidenum">
              <a:rPr lang="de-DE" altLang="de-DE" smtClean="0">
                <a:solidFill>
                  <a:srgbClr val="000000"/>
                </a:solidFill>
                <a:latin typeface="Arial" panose="020B0604020202020204" pitchFamily="34" charset="0"/>
              </a:rPr>
              <a:pPr>
                <a:spcBef>
                  <a:spcPct val="0"/>
                </a:spcBef>
              </a:pPr>
              <a:t>16</a:t>
            </a:fld>
            <a:endParaRPr lang="de-DE" altLang="de-DE">
              <a:solidFill>
                <a:srgbClr val="000000"/>
              </a:solidFill>
              <a:latin typeface="Arial" panose="020B0604020202020204" pitchFamily="34" charset="0"/>
            </a:endParaRPr>
          </a:p>
        </p:txBody>
      </p:sp>
      <p:sp>
        <p:nvSpPr>
          <p:cNvPr id="284675" name="Rectangle 2">
            <a:extLst>
              <a:ext uri="{FF2B5EF4-FFF2-40B4-BE49-F238E27FC236}">
                <a16:creationId xmlns:a16="http://schemas.microsoft.com/office/drawing/2014/main" id="{7E888CB4-AE01-C322-B6B4-C929355BAB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6" name="Rectangle 3">
            <a:extLst>
              <a:ext uri="{FF2B5EF4-FFF2-40B4-BE49-F238E27FC236}">
                <a16:creationId xmlns:a16="http://schemas.microsoft.com/office/drawing/2014/main" id="{DA190F0E-DCF7-05EA-4A1A-5E9C5C9D8E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96965" name="Fußzeilenplatzhalter 1">
            <a:extLst>
              <a:ext uri="{FF2B5EF4-FFF2-40B4-BE49-F238E27FC236}">
                <a16:creationId xmlns:a16="http://schemas.microsoft.com/office/drawing/2014/main" id="{F21ACACB-1807-9441-5D11-C1F528486629}"/>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96966" name="Kopfzeilenplatzhalter 2">
            <a:extLst>
              <a:ext uri="{FF2B5EF4-FFF2-40B4-BE49-F238E27FC236}">
                <a16:creationId xmlns:a16="http://schemas.microsoft.com/office/drawing/2014/main" id="{5E9E51A5-F28C-C777-2400-AE85820F9CA3}"/>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0A2B4A39-968F-7CB6-BC14-48EB581302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D202E9-8235-4598-A42B-AA1DB2540671}" type="slidenum">
              <a:rPr lang="de-DE" altLang="de-DE" smtClean="0">
                <a:solidFill>
                  <a:srgbClr val="000000"/>
                </a:solidFill>
                <a:latin typeface="Arial" panose="020B0604020202020204" pitchFamily="34" charset="0"/>
              </a:rPr>
              <a:pPr>
                <a:spcBef>
                  <a:spcPct val="0"/>
                </a:spcBef>
              </a:pPr>
              <a:t>17</a:t>
            </a:fld>
            <a:endParaRPr lang="de-DE" altLang="de-DE">
              <a:solidFill>
                <a:srgbClr val="000000"/>
              </a:solidFill>
              <a:latin typeface="Arial" panose="020B0604020202020204" pitchFamily="34" charset="0"/>
            </a:endParaRPr>
          </a:p>
        </p:txBody>
      </p:sp>
      <p:sp>
        <p:nvSpPr>
          <p:cNvPr id="286723" name="Rectangle 2">
            <a:extLst>
              <a:ext uri="{FF2B5EF4-FFF2-40B4-BE49-F238E27FC236}">
                <a16:creationId xmlns:a16="http://schemas.microsoft.com/office/drawing/2014/main" id="{712C633B-30DE-9BD2-3F39-899844D31F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4" name="Rectangle 3">
            <a:extLst>
              <a:ext uri="{FF2B5EF4-FFF2-40B4-BE49-F238E27FC236}">
                <a16:creationId xmlns:a16="http://schemas.microsoft.com/office/drawing/2014/main" id="{87AD068E-E3BA-AD8B-5316-CD06081ACD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Unterrichtsunterlage kopieren / Brandschutz VO runterladen</a:t>
            </a:r>
          </a:p>
        </p:txBody>
      </p:sp>
      <p:sp>
        <p:nvSpPr>
          <p:cNvPr id="297989" name="Fußzeilenplatzhalter 1">
            <a:extLst>
              <a:ext uri="{FF2B5EF4-FFF2-40B4-BE49-F238E27FC236}">
                <a16:creationId xmlns:a16="http://schemas.microsoft.com/office/drawing/2014/main" id="{6DB04761-D830-E263-66AC-77CA4F456D3A}"/>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97990" name="Kopfzeilenplatzhalter 2">
            <a:extLst>
              <a:ext uri="{FF2B5EF4-FFF2-40B4-BE49-F238E27FC236}">
                <a16:creationId xmlns:a16="http://schemas.microsoft.com/office/drawing/2014/main" id="{BBD9624C-EC07-4E6A-D185-DC9206F59FEE}"/>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F728EBAC-071F-F97C-8A5A-345A03F6FF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F36665-4AEE-4C90-AB19-EBDBDF996177}" type="slidenum">
              <a:rPr lang="de-DE" altLang="de-DE" smtClean="0">
                <a:solidFill>
                  <a:srgbClr val="000000"/>
                </a:solidFill>
                <a:latin typeface="Arial" panose="020B0604020202020204" pitchFamily="34" charset="0"/>
              </a:rPr>
              <a:pPr>
                <a:spcBef>
                  <a:spcPct val="0"/>
                </a:spcBef>
              </a:pPr>
              <a:t>18</a:t>
            </a:fld>
            <a:endParaRPr lang="de-DE" altLang="de-DE">
              <a:solidFill>
                <a:srgbClr val="000000"/>
              </a:solidFill>
              <a:latin typeface="Arial" panose="020B0604020202020204" pitchFamily="34" charset="0"/>
            </a:endParaRPr>
          </a:p>
        </p:txBody>
      </p:sp>
      <p:sp>
        <p:nvSpPr>
          <p:cNvPr id="288771" name="Rectangle 2">
            <a:extLst>
              <a:ext uri="{FF2B5EF4-FFF2-40B4-BE49-F238E27FC236}">
                <a16:creationId xmlns:a16="http://schemas.microsoft.com/office/drawing/2014/main" id="{01764BC4-D351-A888-AA3E-E6D839FF44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2" name="Rectangle 3">
            <a:extLst>
              <a:ext uri="{FF2B5EF4-FFF2-40B4-BE49-F238E27FC236}">
                <a16:creationId xmlns:a16="http://schemas.microsoft.com/office/drawing/2014/main" id="{9BF6B8B6-A2BD-7354-72E3-6BAFA1DD53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99013" name="Fußzeilenplatzhalter 1">
            <a:extLst>
              <a:ext uri="{FF2B5EF4-FFF2-40B4-BE49-F238E27FC236}">
                <a16:creationId xmlns:a16="http://schemas.microsoft.com/office/drawing/2014/main" id="{C07E72BF-D6E3-FF84-4980-545733D077E4}"/>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99014" name="Kopfzeilenplatzhalter 2">
            <a:extLst>
              <a:ext uri="{FF2B5EF4-FFF2-40B4-BE49-F238E27FC236}">
                <a16:creationId xmlns:a16="http://schemas.microsoft.com/office/drawing/2014/main" id="{489A34EC-6118-165B-4F09-4CD07669D9D3}"/>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0B636875-981E-D596-5FB3-9D118BF566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8AD800-63EB-4AC0-B166-AC1D0F5D7088}" type="slidenum">
              <a:rPr lang="de-DE" altLang="de-DE" smtClean="0">
                <a:solidFill>
                  <a:srgbClr val="000000"/>
                </a:solidFill>
                <a:latin typeface="Arial" panose="020B0604020202020204" pitchFamily="34" charset="0"/>
              </a:rPr>
              <a:pPr>
                <a:spcBef>
                  <a:spcPct val="0"/>
                </a:spcBef>
              </a:pPr>
              <a:t>19</a:t>
            </a:fld>
            <a:endParaRPr lang="de-DE" altLang="de-DE">
              <a:solidFill>
                <a:srgbClr val="000000"/>
              </a:solidFill>
              <a:latin typeface="Arial" panose="020B0604020202020204" pitchFamily="34" charset="0"/>
            </a:endParaRPr>
          </a:p>
        </p:txBody>
      </p:sp>
      <p:sp>
        <p:nvSpPr>
          <p:cNvPr id="317443" name="Rectangle 2">
            <a:extLst>
              <a:ext uri="{FF2B5EF4-FFF2-40B4-BE49-F238E27FC236}">
                <a16:creationId xmlns:a16="http://schemas.microsoft.com/office/drawing/2014/main" id="{D1FB61DA-038D-F0F5-5FBE-49AFF15858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4" name="Rectangle 3">
            <a:extLst>
              <a:ext uri="{FF2B5EF4-FFF2-40B4-BE49-F238E27FC236}">
                <a16:creationId xmlns:a16="http://schemas.microsoft.com/office/drawing/2014/main" id="{A99DDEF4-7787-C180-3D25-F3B9720447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06181" name="Fußzeilenplatzhalter 1">
            <a:extLst>
              <a:ext uri="{FF2B5EF4-FFF2-40B4-BE49-F238E27FC236}">
                <a16:creationId xmlns:a16="http://schemas.microsoft.com/office/drawing/2014/main" id="{309EE332-EB92-CF48-271A-80E6A82841F2}"/>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06182" name="Kopfzeilenplatzhalter 2">
            <a:extLst>
              <a:ext uri="{FF2B5EF4-FFF2-40B4-BE49-F238E27FC236}">
                <a16:creationId xmlns:a16="http://schemas.microsoft.com/office/drawing/2014/main" id="{5679B9DC-781B-CB87-54AB-4E7EBEDF90DC}"/>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007E6EB4-4C6F-5968-E65E-D0F9C9032F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AC60F0-3FF1-428C-881D-836172021AA0}" type="slidenum">
              <a:rPr lang="de-DE" altLang="de-DE" smtClean="0">
                <a:solidFill>
                  <a:srgbClr val="000000"/>
                </a:solidFill>
                <a:latin typeface="Arial" panose="020B0604020202020204" pitchFamily="34" charset="0"/>
              </a:rPr>
              <a:pPr>
                <a:spcBef>
                  <a:spcPct val="0"/>
                </a:spcBef>
              </a:pPr>
              <a:t>20</a:t>
            </a:fld>
            <a:endParaRPr lang="de-DE" altLang="de-DE">
              <a:solidFill>
                <a:srgbClr val="000000"/>
              </a:solidFill>
              <a:latin typeface="Arial" panose="020B0604020202020204" pitchFamily="34" charset="0"/>
            </a:endParaRPr>
          </a:p>
        </p:txBody>
      </p:sp>
      <p:sp>
        <p:nvSpPr>
          <p:cNvPr id="319491" name="Rectangle 2">
            <a:extLst>
              <a:ext uri="{FF2B5EF4-FFF2-40B4-BE49-F238E27FC236}">
                <a16:creationId xmlns:a16="http://schemas.microsoft.com/office/drawing/2014/main" id="{8DA69A6E-94D8-912F-341B-C199EBF96B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2" name="Rectangle 3">
            <a:extLst>
              <a:ext uri="{FF2B5EF4-FFF2-40B4-BE49-F238E27FC236}">
                <a16:creationId xmlns:a16="http://schemas.microsoft.com/office/drawing/2014/main" id="{05FCFB66-192A-A0E4-5B98-AC37BC117B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15397" name="Fußzeilenplatzhalter 1">
            <a:extLst>
              <a:ext uri="{FF2B5EF4-FFF2-40B4-BE49-F238E27FC236}">
                <a16:creationId xmlns:a16="http://schemas.microsoft.com/office/drawing/2014/main" id="{6976ECC0-33D2-F346-C982-E18EAA80D8A2}"/>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15398" name="Kopfzeilenplatzhalter 2">
            <a:extLst>
              <a:ext uri="{FF2B5EF4-FFF2-40B4-BE49-F238E27FC236}">
                <a16:creationId xmlns:a16="http://schemas.microsoft.com/office/drawing/2014/main" id="{19F5E18F-1B68-DD6C-A31A-A8B13058A6F7}"/>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706F4E68-B0CD-A684-91D1-43445CD62B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6B9127-77FA-45CE-9932-E3AB6B2DF002}" type="slidenum">
              <a:rPr lang="de-DE" altLang="de-DE" smtClean="0">
                <a:latin typeface="Arial" panose="020B0604020202020204" pitchFamily="34" charset="0"/>
              </a:rPr>
              <a:pPr>
                <a:spcBef>
                  <a:spcPct val="0"/>
                </a:spcBef>
              </a:pPr>
              <a:t>2</a:t>
            </a:fld>
            <a:endParaRPr lang="de-DE" altLang="de-DE">
              <a:latin typeface="Arial" panose="020B0604020202020204" pitchFamily="34" charset="0"/>
            </a:endParaRPr>
          </a:p>
        </p:txBody>
      </p:sp>
      <p:sp>
        <p:nvSpPr>
          <p:cNvPr id="257027" name="Rectangle 2">
            <a:extLst>
              <a:ext uri="{FF2B5EF4-FFF2-40B4-BE49-F238E27FC236}">
                <a16:creationId xmlns:a16="http://schemas.microsoft.com/office/drawing/2014/main" id="{8403FD2B-0166-7C03-4587-DE77C99F59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8" name="Rectangle 3">
            <a:extLst>
              <a:ext uri="{FF2B5EF4-FFF2-40B4-BE49-F238E27FC236}">
                <a16:creationId xmlns:a16="http://schemas.microsoft.com/office/drawing/2014/main" id="{B4759F80-85CE-C2C3-025E-42FEE0E32C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3653" name="Fußzeilenplatzhalter 1">
            <a:extLst>
              <a:ext uri="{FF2B5EF4-FFF2-40B4-BE49-F238E27FC236}">
                <a16:creationId xmlns:a16="http://schemas.microsoft.com/office/drawing/2014/main" id="{86CE3E42-A639-567D-0BC0-17A22355AE8B}"/>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latin typeface="Arial" charset="0"/>
            </a:endParaRPr>
          </a:p>
        </p:txBody>
      </p:sp>
      <p:sp>
        <p:nvSpPr>
          <p:cNvPr id="283654" name="Kopfzeilenplatzhalter 2">
            <a:extLst>
              <a:ext uri="{FF2B5EF4-FFF2-40B4-BE49-F238E27FC236}">
                <a16:creationId xmlns:a16="http://schemas.microsoft.com/office/drawing/2014/main" id="{49A40D7D-5CD6-C90B-8C50-14F616638566}"/>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latin typeface="Arial" charset="0"/>
              </a:rPr>
              <a:t>Messe-, Kongress- und Eventmanagement               Skript Projektmanagement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94CD0657-DD53-ABE2-32B3-0B44C282B8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FAB923-1FAF-4189-AA42-BA8DEAE235E8}" type="slidenum">
              <a:rPr lang="de-DE" altLang="de-DE" smtClean="0">
                <a:solidFill>
                  <a:srgbClr val="000000"/>
                </a:solidFill>
                <a:latin typeface="Arial" panose="020B0604020202020204" pitchFamily="34" charset="0"/>
              </a:rPr>
              <a:pPr>
                <a:spcBef>
                  <a:spcPct val="0"/>
                </a:spcBef>
              </a:pPr>
              <a:t>21</a:t>
            </a:fld>
            <a:endParaRPr lang="de-DE" altLang="de-DE">
              <a:solidFill>
                <a:srgbClr val="000000"/>
              </a:solidFill>
              <a:latin typeface="Arial" panose="020B0604020202020204" pitchFamily="34" charset="0"/>
            </a:endParaRPr>
          </a:p>
        </p:txBody>
      </p:sp>
      <p:sp>
        <p:nvSpPr>
          <p:cNvPr id="321539" name="Rectangle 2">
            <a:extLst>
              <a:ext uri="{FF2B5EF4-FFF2-40B4-BE49-F238E27FC236}">
                <a16:creationId xmlns:a16="http://schemas.microsoft.com/office/drawing/2014/main" id="{B311C6ED-7CF0-C790-7777-57705BEF04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40" name="Rectangle 3">
            <a:extLst>
              <a:ext uri="{FF2B5EF4-FFF2-40B4-BE49-F238E27FC236}">
                <a16:creationId xmlns:a16="http://schemas.microsoft.com/office/drawing/2014/main" id="{9BCC9233-91C2-C1E3-F157-ACC75F8329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07205" name="Fußzeilenplatzhalter 1">
            <a:extLst>
              <a:ext uri="{FF2B5EF4-FFF2-40B4-BE49-F238E27FC236}">
                <a16:creationId xmlns:a16="http://schemas.microsoft.com/office/drawing/2014/main" id="{4E5AF4E6-A6AC-EB53-5A83-0932386D7FE9}"/>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07206" name="Kopfzeilenplatzhalter 2">
            <a:extLst>
              <a:ext uri="{FF2B5EF4-FFF2-40B4-BE49-F238E27FC236}">
                <a16:creationId xmlns:a16="http://schemas.microsoft.com/office/drawing/2014/main" id="{2F87634C-6DA6-F478-E19D-5B06317ED11F}"/>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D7C421E8-65B4-E3D3-8A88-1C1605493B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FE4738-5E1C-467F-B610-4E9296F06784}" type="slidenum">
              <a:rPr lang="de-DE" altLang="de-DE" smtClean="0">
                <a:solidFill>
                  <a:srgbClr val="000000"/>
                </a:solidFill>
                <a:latin typeface="Arial" panose="020B0604020202020204" pitchFamily="34" charset="0"/>
              </a:rPr>
              <a:pPr>
                <a:spcBef>
                  <a:spcPct val="0"/>
                </a:spcBef>
              </a:pPr>
              <a:t>22</a:t>
            </a:fld>
            <a:endParaRPr lang="de-DE" altLang="de-DE">
              <a:solidFill>
                <a:srgbClr val="000000"/>
              </a:solidFill>
              <a:latin typeface="Arial" panose="020B0604020202020204" pitchFamily="34" charset="0"/>
            </a:endParaRPr>
          </a:p>
        </p:txBody>
      </p:sp>
      <p:sp>
        <p:nvSpPr>
          <p:cNvPr id="323587" name="Rectangle 2">
            <a:extLst>
              <a:ext uri="{FF2B5EF4-FFF2-40B4-BE49-F238E27FC236}">
                <a16:creationId xmlns:a16="http://schemas.microsoft.com/office/drawing/2014/main" id="{9A308B70-97FA-56EA-9D20-9B3DBF53E7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8" name="Rectangle 3">
            <a:extLst>
              <a:ext uri="{FF2B5EF4-FFF2-40B4-BE49-F238E27FC236}">
                <a16:creationId xmlns:a16="http://schemas.microsoft.com/office/drawing/2014/main" id="{D8E4B59F-BDCA-C0B6-7EA9-F255B6A30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07205" name="Fußzeilenplatzhalter 1">
            <a:extLst>
              <a:ext uri="{FF2B5EF4-FFF2-40B4-BE49-F238E27FC236}">
                <a16:creationId xmlns:a16="http://schemas.microsoft.com/office/drawing/2014/main" id="{50419630-BC2A-20FA-E329-E3863271C401}"/>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07206" name="Kopfzeilenplatzhalter 2">
            <a:extLst>
              <a:ext uri="{FF2B5EF4-FFF2-40B4-BE49-F238E27FC236}">
                <a16:creationId xmlns:a16="http://schemas.microsoft.com/office/drawing/2014/main" id="{E08898F5-4253-C029-6FF2-A1D0FDDB197D}"/>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2A2D6ADF-FE72-B690-74EF-D6B961CCF7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75E7B8-D24B-4F24-91A3-4A6AB29A1C7E}" type="slidenum">
              <a:rPr lang="de-DE" altLang="de-DE" smtClean="0">
                <a:solidFill>
                  <a:srgbClr val="000000"/>
                </a:solidFill>
                <a:latin typeface="Arial" panose="020B0604020202020204" pitchFamily="34" charset="0"/>
              </a:rPr>
              <a:pPr>
                <a:spcBef>
                  <a:spcPct val="0"/>
                </a:spcBef>
              </a:pPr>
              <a:t>23</a:t>
            </a:fld>
            <a:endParaRPr lang="de-DE" altLang="de-DE">
              <a:solidFill>
                <a:srgbClr val="000000"/>
              </a:solidFill>
              <a:latin typeface="Arial" panose="020B0604020202020204" pitchFamily="34" charset="0"/>
            </a:endParaRPr>
          </a:p>
        </p:txBody>
      </p:sp>
      <p:sp>
        <p:nvSpPr>
          <p:cNvPr id="325635" name="Rectangle 2">
            <a:extLst>
              <a:ext uri="{FF2B5EF4-FFF2-40B4-BE49-F238E27FC236}">
                <a16:creationId xmlns:a16="http://schemas.microsoft.com/office/drawing/2014/main" id="{8AFD103C-B511-C278-DE33-5FCD7903CD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6" name="Rectangle 3">
            <a:extLst>
              <a:ext uri="{FF2B5EF4-FFF2-40B4-BE49-F238E27FC236}">
                <a16:creationId xmlns:a16="http://schemas.microsoft.com/office/drawing/2014/main" id="{D076016A-EBC0-F23B-DB42-D9A7291803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07205" name="Fußzeilenplatzhalter 1">
            <a:extLst>
              <a:ext uri="{FF2B5EF4-FFF2-40B4-BE49-F238E27FC236}">
                <a16:creationId xmlns:a16="http://schemas.microsoft.com/office/drawing/2014/main" id="{C3DD7C9F-620F-F8F0-6AFB-285C22DBF08B}"/>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07206" name="Kopfzeilenplatzhalter 2">
            <a:extLst>
              <a:ext uri="{FF2B5EF4-FFF2-40B4-BE49-F238E27FC236}">
                <a16:creationId xmlns:a16="http://schemas.microsoft.com/office/drawing/2014/main" id="{A00B3AB7-986E-AB17-E40E-885BBE4A0B68}"/>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431DBF83-6D31-0CA0-C6E4-AE3AE23A24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8BCDCF-BDA0-4DA8-A855-D9D0081658B9}" type="slidenum">
              <a:rPr lang="de-DE" altLang="de-DE" smtClean="0">
                <a:solidFill>
                  <a:srgbClr val="000000"/>
                </a:solidFill>
                <a:latin typeface="Arial" panose="020B0604020202020204" pitchFamily="34" charset="0"/>
              </a:rPr>
              <a:pPr>
                <a:spcBef>
                  <a:spcPct val="0"/>
                </a:spcBef>
              </a:pPr>
              <a:t>24</a:t>
            </a:fld>
            <a:endParaRPr lang="de-DE" altLang="de-DE">
              <a:solidFill>
                <a:srgbClr val="000000"/>
              </a:solidFill>
              <a:latin typeface="Arial" panose="020B0604020202020204" pitchFamily="34" charset="0"/>
            </a:endParaRPr>
          </a:p>
        </p:txBody>
      </p:sp>
      <p:sp>
        <p:nvSpPr>
          <p:cNvPr id="327683" name="Rectangle 2">
            <a:extLst>
              <a:ext uri="{FF2B5EF4-FFF2-40B4-BE49-F238E27FC236}">
                <a16:creationId xmlns:a16="http://schemas.microsoft.com/office/drawing/2014/main" id="{582054F0-45F4-3188-41F3-48F7CF10D5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4" name="Rectangle 3">
            <a:extLst>
              <a:ext uri="{FF2B5EF4-FFF2-40B4-BE49-F238E27FC236}">
                <a16:creationId xmlns:a16="http://schemas.microsoft.com/office/drawing/2014/main" id="{1FD2118E-5956-DFD8-1C22-5E1A02E7ED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07205" name="Fußzeilenplatzhalter 1">
            <a:extLst>
              <a:ext uri="{FF2B5EF4-FFF2-40B4-BE49-F238E27FC236}">
                <a16:creationId xmlns:a16="http://schemas.microsoft.com/office/drawing/2014/main" id="{2A12D0E3-D9F1-ACC4-4274-C450CE4FCD04}"/>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07206" name="Kopfzeilenplatzhalter 2">
            <a:extLst>
              <a:ext uri="{FF2B5EF4-FFF2-40B4-BE49-F238E27FC236}">
                <a16:creationId xmlns:a16="http://schemas.microsoft.com/office/drawing/2014/main" id="{BC75F867-A0D9-4474-B6F3-91AA895E66E1}"/>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a:extLst>
              <a:ext uri="{FF2B5EF4-FFF2-40B4-BE49-F238E27FC236}">
                <a16:creationId xmlns:a16="http://schemas.microsoft.com/office/drawing/2014/main" id="{B1974355-C6B2-F1BA-7457-067CA7EAFE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4520F2-0CE6-4EBF-9E3F-8CFE0288F0A7}" type="slidenum">
              <a:rPr lang="de-DE" altLang="de-DE" smtClean="0">
                <a:solidFill>
                  <a:srgbClr val="000000"/>
                </a:solidFill>
                <a:latin typeface="Arial" panose="020B0604020202020204" pitchFamily="34" charset="0"/>
              </a:rPr>
              <a:pPr>
                <a:spcBef>
                  <a:spcPct val="0"/>
                </a:spcBef>
              </a:pPr>
              <a:t>25</a:t>
            </a:fld>
            <a:endParaRPr lang="de-DE" altLang="de-DE">
              <a:solidFill>
                <a:srgbClr val="000000"/>
              </a:solidFill>
              <a:latin typeface="Arial" panose="020B0604020202020204" pitchFamily="34" charset="0"/>
            </a:endParaRPr>
          </a:p>
        </p:txBody>
      </p:sp>
      <p:sp>
        <p:nvSpPr>
          <p:cNvPr id="329731" name="Rectangle 2">
            <a:extLst>
              <a:ext uri="{FF2B5EF4-FFF2-40B4-BE49-F238E27FC236}">
                <a16:creationId xmlns:a16="http://schemas.microsoft.com/office/drawing/2014/main" id="{DB159FBF-DD99-1143-3D5F-122EF3E71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2" name="Rectangle 3">
            <a:extLst>
              <a:ext uri="{FF2B5EF4-FFF2-40B4-BE49-F238E27FC236}">
                <a16:creationId xmlns:a16="http://schemas.microsoft.com/office/drawing/2014/main" id="{6EFAD112-58B2-47D5-A24B-6709CEE09A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20517" name="Fußzeilenplatzhalter 1">
            <a:extLst>
              <a:ext uri="{FF2B5EF4-FFF2-40B4-BE49-F238E27FC236}">
                <a16:creationId xmlns:a16="http://schemas.microsoft.com/office/drawing/2014/main" id="{BD789773-54BC-FED7-79D0-F5BEEFB61571}"/>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20518" name="Kopfzeilenplatzhalter 2">
            <a:extLst>
              <a:ext uri="{FF2B5EF4-FFF2-40B4-BE49-F238E27FC236}">
                <a16:creationId xmlns:a16="http://schemas.microsoft.com/office/drawing/2014/main" id="{3D131CF1-22B7-DCFB-8903-BD67C7981309}"/>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a:extLst>
              <a:ext uri="{FF2B5EF4-FFF2-40B4-BE49-F238E27FC236}">
                <a16:creationId xmlns:a16="http://schemas.microsoft.com/office/drawing/2014/main" id="{FA42EDA1-9C91-6D0B-AE85-CB0EEFF002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F2712D-F3B2-4438-95D6-F9F497874350}" type="slidenum">
              <a:rPr lang="de-DE" altLang="de-DE" smtClean="0">
                <a:solidFill>
                  <a:srgbClr val="000000"/>
                </a:solidFill>
                <a:latin typeface="Arial" panose="020B0604020202020204" pitchFamily="34" charset="0"/>
              </a:rPr>
              <a:pPr>
                <a:spcBef>
                  <a:spcPct val="0"/>
                </a:spcBef>
              </a:pPr>
              <a:t>26</a:t>
            </a:fld>
            <a:endParaRPr lang="de-DE" altLang="de-DE">
              <a:solidFill>
                <a:srgbClr val="000000"/>
              </a:solidFill>
              <a:latin typeface="Arial" panose="020B0604020202020204" pitchFamily="34" charset="0"/>
            </a:endParaRPr>
          </a:p>
        </p:txBody>
      </p:sp>
      <p:sp>
        <p:nvSpPr>
          <p:cNvPr id="331779" name="Rectangle 2">
            <a:extLst>
              <a:ext uri="{FF2B5EF4-FFF2-40B4-BE49-F238E27FC236}">
                <a16:creationId xmlns:a16="http://schemas.microsoft.com/office/drawing/2014/main" id="{8A82F529-0A76-5B9B-419C-C1F6D84634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80" name="Rectangle 3">
            <a:extLst>
              <a:ext uri="{FF2B5EF4-FFF2-40B4-BE49-F238E27FC236}">
                <a16:creationId xmlns:a16="http://schemas.microsoft.com/office/drawing/2014/main" id="{B7354AB0-EA5D-38F2-820A-AFE789745B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21541" name="Fußzeilenplatzhalter 1">
            <a:extLst>
              <a:ext uri="{FF2B5EF4-FFF2-40B4-BE49-F238E27FC236}">
                <a16:creationId xmlns:a16="http://schemas.microsoft.com/office/drawing/2014/main" id="{BF2FC718-01A1-CB5C-319B-DF2C7BAEE587}"/>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21542" name="Kopfzeilenplatzhalter 2">
            <a:extLst>
              <a:ext uri="{FF2B5EF4-FFF2-40B4-BE49-F238E27FC236}">
                <a16:creationId xmlns:a16="http://schemas.microsoft.com/office/drawing/2014/main" id="{71A1E3BD-ED5C-51E7-0ABD-1D86AFDDD7B8}"/>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CB12AEE3-40D0-2CC6-7961-AE82F7EAD9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B1A86F-4CF7-44B0-AF3F-29F7E25EC237}" type="slidenum">
              <a:rPr lang="de-DE" altLang="de-DE" smtClean="0">
                <a:solidFill>
                  <a:srgbClr val="000000"/>
                </a:solidFill>
                <a:latin typeface="Arial" panose="020B0604020202020204" pitchFamily="34" charset="0"/>
              </a:rPr>
              <a:pPr>
                <a:spcBef>
                  <a:spcPct val="0"/>
                </a:spcBef>
              </a:pPr>
              <a:t>28</a:t>
            </a:fld>
            <a:endParaRPr lang="de-DE" altLang="de-DE">
              <a:solidFill>
                <a:srgbClr val="000000"/>
              </a:solidFill>
              <a:latin typeface="Arial" panose="020B0604020202020204" pitchFamily="34" charset="0"/>
            </a:endParaRPr>
          </a:p>
        </p:txBody>
      </p:sp>
      <p:sp>
        <p:nvSpPr>
          <p:cNvPr id="334851" name="Rectangle 2">
            <a:extLst>
              <a:ext uri="{FF2B5EF4-FFF2-40B4-BE49-F238E27FC236}">
                <a16:creationId xmlns:a16="http://schemas.microsoft.com/office/drawing/2014/main" id="{02BE461D-0894-39C4-F03D-25DF9BF87D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2" name="Rectangle 3">
            <a:extLst>
              <a:ext uri="{FF2B5EF4-FFF2-40B4-BE49-F238E27FC236}">
                <a16:creationId xmlns:a16="http://schemas.microsoft.com/office/drawing/2014/main" id="{0497D0F9-737F-2A7A-1F32-9675FB90D0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08229" name="Fußzeilenplatzhalter 1">
            <a:extLst>
              <a:ext uri="{FF2B5EF4-FFF2-40B4-BE49-F238E27FC236}">
                <a16:creationId xmlns:a16="http://schemas.microsoft.com/office/drawing/2014/main" id="{01F456F4-859A-6AB5-3509-4DFE5A4BE614}"/>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08230" name="Kopfzeilenplatzhalter 2">
            <a:extLst>
              <a:ext uri="{FF2B5EF4-FFF2-40B4-BE49-F238E27FC236}">
                <a16:creationId xmlns:a16="http://schemas.microsoft.com/office/drawing/2014/main" id="{C8AE0A4A-7094-4FFD-CA5F-8C6757CA9990}"/>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a:extLst>
              <a:ext uri="{FF2B5EF4-FFF2-40B4-BE49-F238E27FC236}">
                <a16:creationId xmlns:a16="http://schemas.microsoft.com/office/drawing/2014/main" id="{D4255A2C-5893-9836-56FA-128E7D6612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C42E71-6F6E-4CDB-9F49-C14C1B0836DC}" type="slidenum">
              <a:rPr lang="de-DE" altLang="de-DE" smtClean="0">
                <a:solidFill>
                  <a:srgbClr val="000000"/>
                </a:solidFill>
                <a:latin typeface="Arial" panose="020B0604020202020204" pitchFamily="34" charset="0"/>
              </a:rPr>
              <a:pPr>
                <a:spcBef>
                  <a:spcPct val="0"/>
                </a:spcBef>
              </a:pPr>
              <a:t>29</a:t>
            </a:fld>
            <a:endParaRPr lang="de-DE" altLang="de-DE">
              <a:solidFill>
                <a:srgbClr val="000000"/>
              </a:solidFill>
              <a:latin typeface="Arial" panose="020B0604020202020204" pitchFamily="34" charset="0"/>
            </a:endParaRPr>
          </a:p>
        </p:txBody>
      </p:sp>
      <p:sp>
        <p:nvSpPr>
          <p:cNvPr id="336899" name="Rectangle 2">
            <a:extLst>
              <a:ext uri="{FF2B5EF4-FFF2-40B4-BE49-F238E27FC236}">
                <a16:creationId xmlns:a16="http://schemas.microsoft.com/office/drawing/2014/main" id="{26D75157-4B04-D85C-BC46-BE3C099337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900" name="Rectangle 3">
            <a:extLst>
              <a:ext uri="{FF2B5EF4-FFF2-40B4-BE49-F238E27FC236}">
                <a16:creationId xmlns:a16="http://schemas.microsoft.com/office/drawing/2014/main" id="{59F1C643-D239-22F8-89D7-69CAEE5A9B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09253" name="Fußzeilenplatzhalter 1">
            <a:extLst>
              <a:ext uri="{FF2B5EF4-FFF2-40B4-BE49-F238E27FC236}">
                <a16:creationId xmlns:a16="http://schemas.microsoft.com/office/drawing/2014/main" id="{5F977868-1981-CD8B-9336-7710DEB8623E}"/>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09254" name="Kopfzeilenplatzhalter 2">
            <a:extLst>
              <a:ext uri="{FF2B5EF4-FFF2-40B4-BE49-F238E27FC236}">
                <a16:creationId xmlns:a16="http://schemas.microsoft.com/office/drawing/2014/main" id="{CA581397-7567-DFC2-7CBF-B590D0F09C24}"/>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a:extLst>
              <a:ext uri="{FF2B5EF4-FFF2-40B4-BE49-F238E27FC236}">
                <a16:creationId xmlns:a16="http://schemas.microsoft.com/office/drawing/2014/main" id="{525053FE-6C07-E8DF-6758-1DEC81F95F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7708F0-9F77-4E01-BFFA-E174FD614984}" type="slidenum">
              <a:rPr lang="de-DE" altLang="de-DE" smtClean="0">
                <a:solidFill>
                  <a:srgbClr val="000000"/>
                </a:solidFill>
                <a:latin typeface="Arial" panose="020B0604020202020204" pitchFamily="34" charset="0"/>
              </a:rPr>
              <a:pPr>
                <a:spcBef>
                  <a:spcPct val="0"/>
                </a:spcBef>
              </a:pPr>
              <a:t>30</a:t>
            </a:fld>
            <a:endParaRPr lang="de-DE" altLang="de-DE">
              <a:solidFill>
                <a:srgbClr val="000000"/>
              </a:solidFill>
              <a:latin typeface="Arial" panose="020B0604020202020204" pitchFamily="34" charset="0"/>
            </a:endParaRPr>
          </a:p>
        </p:txBody>
      </p:sp>
      <p:sp>
        <p:nvSpPr>
          <p:cNvPr id="338947" name="Rectangle 2">
            <a:extLst>
              <a:ext uri="{FF2B5EF4-FFF2-40B4-BE49-F238E27FC236}">
                <a16:creationId xmlns:a16="http://schemas.microsoft.com/office/drawing/2014/main" id="{971D98E8-9479-2E6F-F020-761DDE9188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8" name="Rectangle 3">
            <a:extLst>
              <a:ext uri="{FF2B5EF4-FFF2-40B4-BE49-F238E27FC236}">
                <a16:creationId xmlns:a16="http://schemas.microsoft.com/office/drawing/2014/main" id="{6C0F799B-557B-6040-CB79-D29AD98B37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10277" name="Fußzeilenplatzhalter 1">
            <a:extLst>
              <a:ext uri="{FF2B5EF4-FFF2-40B4-BE49-F238E27FC236}">
                <a16:creationId xmlns:a16="http://schemas.microsoft.com/office/drawing/2014/main" id="{70621944-E3BF-D068-A51D-5EF09D95AF05}"/>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10278" name="Kopfzeilenplatzhalter 2">
            <a:extLst>
              <a:ext uri="{FF2B5EF4-FFF2-40B4-BE49-F238E27FC236}">
                <a16:creationId xmlns:a16="http://schemas.microsoft.com/office/drawing/2014/main" id="{945750FC-DAD2-E467-B626-8428642DABB0}"/>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E99D32C4-7924-8154-BD65-3F9FB71AE9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6E85DC-94F0-4B90-983A-1B4C0B8BBAB8}" type="slidenum">
              <a:rPr lang="de-DE" altLang="de-DE" smtClean="0">
                <a:solidFill>
                  <a:srgbClr val="000000"/>
                </a:solidFill>
                <a:latin typeface="Arial" panose="020B0604020202020204" pitchFamily="34" charset="0"/>
              </a:rPr>
              <a:pPr>
                <a:spcBef>
                  <a:spcPct val="0"/>
                </a:spcBef>
              </a:pPr>
              <a:t>31</a:t>
            </a:fld>
            <a:endParaRPr lang="de-DE" altLang="de-DE">
              <a:solidFill>
                <a:srgbClr val="000000"/>
              </a:solidFill>
              <a:latin typeface="Arial" panose="020B0604020202020204" pitchFamily="34" charset="0"/>
            </a:endParaRPr>
          </a:p>
        </p:txBody>
      </p:sp>
      <p:sp>
        <p:nvSpPr>
          <p:cNvPr id="340995" name="Rectangle 2">
            <a:extLst>
              <a:ext uri="{FF2B5EF4-FFF2-40B4-BE49-F238E27FC236}">
                <a16:creationId xmlns:a16="http://schemas.microsoft.com/office/drawing/2014/main" id="{1E0A7C15-9C7B-2D86-4BF0-852AA505412B}"/>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6" name="Rectangle 3">
            <a:extLst>
              <a:ext uri="{FF2B5EF4-FFF2-40B4-BE49-F238E27FC236}">
                <a16:creationId xmlns:a16="http://schemas.microsoft.com/office/drawing/2014/main" id="{A0814565-C60E-4706-BB65-9F74F8B596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11301" name="Fußzeilenplatzhalter 1">
            <a:extLst>
              <a:ext uri="{FF2B5EF4-FFF2-40B4-BE49-F238E27FC236}">
                <a16:creationId xmlns:a16="http://schemas.microsoft.com/office/drawing/2014/main" id="{34E04960-3078-996A-F019-B23B73CB6DBC}"/>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11302" name="Kopfzeilenplatzhalter 2">
            <a:extLst>
              <a:ext uri="{FF2B5EF4-FFF2-40B4-BE49-F238E27FC236}">
                <a16:creationId xmlns:a16="http://schemas.microsoft.com/office/drawing/2014/main" id="{5736632F-6D80-3BFA-1631-49902B4CDFBD}"/>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88F0B845-4904-B17A-9608-1E6CB27817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5667E3-993E-416C-A424-0C36A9317CDB}" type="slidenum">
              <a:rPr lang="de-DE" altLang="de-DE" smtClean="0">
                <a:latin typeface="Arial" panose="020B0604020202020204" pitchFamily="34" charset="0"/>
              </a:rPr>
              <a:pPr>
                <a:spcBef>
                  <a:spcPct val="0"/>
                </a:spcBef>
              </a:pPr>
              <a:t>3</a:t>
            </a:fld>
            <a:endParaRPr lang="de-DE" altLang="de-DE">
              <a:latin typeface="Arial" panose="020B0604020202020204" pitchFamily="34" charset="0"/>
            </a:endParaRPr>
          </a:p>
        </p:txBody>
      </p:sp>
      <p:sp>
        <p:nvSpPr>
          <p:cNvPr id="259075" name="Rectangle 2">
            <a:extLst>
              <a:ext uri="{FF2B5EF4-FFF2-40B4-BE49-F238E27FC236}">
                <a16:creationId xmlns:a16="http://schemas.microsoft.com/office/drawing/2014/main" id="{43A4CFA7-B630-2440-9098-2AFC525872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6" name="Rectangle 3">
            <a:extLst>
              <a:ext uri="{FF2B5EF4-FFF2-40B4-BE49-F238E27FC236}">
                <a16:creationId xmlns:a16="http://schemas.microsoft.com/office/drawing/2014/main" id="{73C2192B-CA4E-B98F-AACB-24D69F1981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4677" name="Fußzeilenplatzhalter 1">
            <a:extLst>
              <a:ext uri="{FF2B5EF4-FFF2-40B4-BE49-F238E27FC236}">
                <a16:creationId xmlns:a16="http://schemas.microsoft.com/office/drawing/2014/main" id="{AC8C2D39-5BA8-4EC0-DEDD-7D5951B31C55}"/>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latin typeface="Arial" charset="0"/>
            </a:endParaRPr>
          </a:p>
        </p:txBody>
      </p:sp>
      <p:sp>
        <p:nvSpPr>
          <p:cNvPr id="284678" name="Kopfzeilenplatzhalter 2">
            <a:extLst>
              <a:ext uri="{FF2B5EF4-FFF2-40B4-BE49-F238E27FC236}">
                <a16:creationId xmlns:a16="http://schemas.microsoft.com/office/drawing/2014/main" id="{16778944-F301-6643-0204-D4348B298C1C}"/>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latin typeface="Arial" charset="0"/>
              </a:rPr>
              <a:t>Messe-, Kongress- und Eventmanagement               Skript Projektmanagement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C0876606-9EC4-3712-A2EF-CBB7A9799F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3B52A7-1747-48E1-9380-AC86BE25A848}" type="slidenum">
              <a:rPr lang="de-DE" altLang="de-DE" smtClean="0">
                <a:solidFill>
                  <a:srgbClr val="000000"/>
                </a:solidFill>
                <a:latin typeface="Arial" panose="020B0604020202020204" pitchFamily="34" charset="0"/>
              </a:rPr>
              <a:pPr>
                <a:spcBef>
                  <a:spcPct val="0"/>
                </a:spcBef>
              </a:pPr>
              <a:t>32</a:t>
            </a:fld>
            <a:endParaRPr lang="de-DE" altLang="de-DE">
              <a:solidFill>
                <a:srgbClr val="000000"/>
              </a:solidFill>
              <a:latin typeface="Arial" panose="020B0604020202020204" pitchFamily="34" charset="0"/>
            </a:endParaRPr>
          </a:p>
        </p:txBody>
      </p:sp>
      <p:sp>
        <p:nvSpPr>
          <p:cNvPr id="343043" name="Rectangle 2">
            <a:extLst>
              <a:ext uri="{FF2B5EF4-FFF2-40B4-BE49-F238E27FC236}">
                <a16:creationId xmlns:a16="http://schemas.microsoft.com/office/drawing/2014/main" id="{4D21CCF7-9B09-3CBB-6A7E-A4EAE58BB9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4" name="Rectangle 3">
            <a:extLst>
              <a:ext uri="{FF2B5EF4-FFF2-40B4-BE49-F238E27FC236}">
                <a16:creationId xmlns:a16="http://schemas.microsoft.com/office/drawing/2014/main" id="{704DFB01-38E7-8B02-7D31-2DA5C3E8C5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13349" name="Fußzeilenplatzhalter 1">
            <a:extLst>
              <a:ext uri="{FF2B5EF4-FFF2-40B4-BE49-F238E27FC236}">
                <a16:creationId xmlns:a16="http://schemas.microsoft.com/office/drawing/2014/main" id="{E08A52D8-BE58-6A42-9B7C-E99BAE8B73F9}"/>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13350" name="Kopfzeilenplatzhalter 2">
            <a:extLst>
              <a:ext uri="{FF2B5EF4-FFF2-40B4-BE49-F238E27FC236}">
                <a16:creationId xmlns:a16="http://schemas.microsoft.com/office/drawing/2014/main" id="{D5E0F2BA-9B03-B830-E4BF-64CAA1903587}"/>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9A61D926-8C03-CED7-DEF3-3F7FAFCFB7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A58CA9-2CF8-49A3-B537-67B91D8C9C61}" type="slidenum">
              <a:rPr lang="de-DE" altLang="de-DE" smtClean="0">
                <a:solidFill>
                  <a:srgbClr val="000000"/>
                </a:solidFill>
                <a:latin typeface="Arial" panose="020B0604020202020204" pitchFamily="34" charset="0"/>
              </a:rPr>
              <a:pPr>
                <a:spcBef>
                  <a:spcPct val="0"/>
                </a:spcBef>
              </a:pPr>
              <a:t>33</a:t>
            </a:fld>
            <a:endParaRPr lang="de-DE" altLang="de-DE">
              <a:solidFill>
                <a:srgbClr val="000000"/>
              </a:solidFill>
              <a:latin typeface="Arial" panose="020B0604020202020204" pitchFamily="34" charset="0"/>
            </a:endParaRPr>
          </a:p>
        </p:txBody>
      </p:sp>
      <p:sp>
        <p:nvSpPr>
          <p:cNvPr id="345091" name="Rectangle 2">
            <a:extLst>
              <a:ext uri="{FF2B5EF4-FFF2-40B4-BE49-F238E27FC236}">
                <a16:creationId xmlns:a16="http://schemas.microsoft.com/office/drawing/2014/main" id="{16749F57-3A69-E46B-4D33-DC791B2B90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2" name="Rectangle 3">
            <a:extLst>
              <a:ext uri="{FF2B5EF4-FFF2-40B4-BE49-F238E27FC236}">
                <a16:creationId xmlns:a16="http://schemas.microsoft.com/office/drawing/2014/main" id="{F8D6CD13-1160-6A4F-6778-F86622A241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16421" name="Fußzeilenplatzhalter 1">
            <a:extLst>
              <a:ext uri="{FF2B5EF4-FFF2-40B4-BE49-F238E27FC236}">
                <a16:creationId xmlns:a16="http://schemas.microsoft.com/office/drawing/2014/main" id="{A8BAAA35-8ACE-1FAE-E761-361EAB787E35}"/>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16422" name="Kopfzeilenplatzhalter 2">
            <a:extLst>
              <a:ext uri="{FF2B5EF4-FFF2-40B4-BE49-F238E27FC236}">
                <a16:creationId xmlns:a16="http://schemas.microsoft.com/office/drawing/2014/main" id="{268DBF8B-03EA-3B11-AFCD-699DDE1E707C}"/>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a:extLst>
              <a:ext uri="{FF2B5EF4-FFF2-40B4-BE49-F238E27FC236}">
                <a16:creationId xmlns:a16="http://schemas.microsoft.com/office/drawing/2014/main" id="{6A27250B-9113-0023-7097-56A771FBAF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BF4DD7-A466-4C27-A6E3-41E421828CA9}" type="slidenum">
              <a:rPr lang="de-DE" altLang="de-DE" smtClean="0">
                <a:solidFill>
                  <a:srgbClr val="000000"/>
                </a:solidFill>
                <a:latin typeface="Arial" panose="020B0604020202020204" pitchFamily="34" charset="0"/>
              </a:rPr>
              <a:pPr>
                <a:spcBef>
                  <a:spcPct val="0"/>
                </a:spcBef>
              </a:pPr>
              <a:t>36</a:t>
            </a:fld>
            <a:endParaRPr lang="de-DE" altLang="de-DE">
              <a:solidFill>
                <a:srgbClr val="000000"/>
              </a:solidFill>
              <a:latin typeface="Arial" panose="020B0604020202020204" pitchFamily="34" charset="0"/>
            </a:endParaRPr>
          </a:p>
        </p:txBody>
      </p:sp>
      <p:sp>
        <p:nvSpPr>
          <p:cNvPr id="349187" name="Rectangle 2">
            <a:extLst>
              <a:ext uri="{FF2B5EF4-FFF2-40B4-BE49-F238E27FC236}">
                <a16:creationId xmlns:a16="http://schemas.microsoft.com/office/drawing/2014/main" id="{B6385D3B-63B4-0531-9444-1D5D34B2C3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8" name="Rectangle 3">
            <a:extLst>
              <a:ext uri="{FF2B5EF4-FFF2-40B4-BE49-F238E27FC236}">
                <a16:creationId xmlns:a16="http://schemas.microsoft.com/office/drawing/2014/main" id="{C9743EA1-5ED9-64BA-3E5C-FC9D3BB011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2773" name="Fußzeilenplatzhalter 1">
            <a:extLst>
              <a:ext uri="{FF2B5EF4-FFF2-40B4-BE49-F238E27FC236}">
                <a16:creationId xmlns:a16="http://schemas.microsoft.com/office/drawing/2014/main" id="{9746A0B7-84B5-D5DB-3E41-5D8DCD72CF9D}"/>
              </a:ext>
            </a:extLst>
          </p:cNvPr>
          <p:cNvSpPr>
            <a:spLocks noGrp="1"/>
          </p:cNvSpPr>
          <p:nvPr>
            <p:ph type="ftr" sz="quarter" idx="4"/>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endParaRPr lang="de-DE" altLang="de-DE">
              <a:solidFill>
                <a:srgbClr val="000000"/>
              </a:solidFill>
            </a:endParaRPr>
          </a:p>
        </p:txBody>
      </p:sp>
      <p:sp>
        <p:nvSpPr>
          <p:cNvPr id="32774" name="Kopfzeilenplatzhalter 2">
            <a:extLst>
              <a:ext uri="{FF2B5EF4-FFF2-40B4-BE49-F238E27FC236}">
                <a16:creationId xmlns:a16="http://schemas.microsoft.com/office/drawing/2014/main" id="{19693352-E573-A83E-BF65-4914F51A5689}"/>
              </a:ext>
            </a:extLst>
          </p:cNvPr>
          <p:cNvSpPr>
            <a:spLocks noGrp="1"/>
          </p:cNvSpPr>
          <p:nvPr>
            <p:ph type="hdr" sz="quarter"/>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de-DE" altLang="de-DE" dirty="0">
                <a:solidFill>
                  <a:srgbClr val="000000"/>
                </a:solidFill>
              </a:rPr>
              <a:t>Messe-, Kongress- und Eventmanagement               Skript Projektmanagement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a:extLst>
              <a:ext uri="{FF2B5EF4-FFF2-40B4-BE49-F238E27FC236}">
                <a16:creationId xmlns:a16="http://schemas.microsoft.com/office/drawing/2014/main" id="{7FC6449E-D50A-3029-9B9B-F1A2733205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79D464-416D-43B6-A325-1C38E837C5CB}" type="slidenum">
              <a:rPr lang="de-DE" altLang="de-DE" smtClean="0">
                <a:solidFill>
                  <a:srgbClr val="000000"/>
                </a:solidFill>
                <a:latin typeface="Arial" panose="020B0604020202020204" pitchFamily="34" charset="0"/>
              </a:rPr>
              <a:pPr>
                <a:spcBef>
                  <a:spcPct val="0"/>
                </a:spcBef>
              </a:pPr>
              <a:t>38</a:t>
            </a:fld>
            <a:endParaRPr lang="de-DE" altLang="de-DE">
              <a:solidFill>
                <a:srgbClr val="000000"/>
              </a:solidFill>
              <a:latin typeface="Arial" panose="020B0604020202020204" pitchFamily="34" charset="0"/>
            </a:endParaRPr>
          </a:p>
        </p:txBody>
      </p:sp>
      <p:sp>
        <p:nvSpPr>
          <p:cNvPr id="352259" name="Rectangle 2">
            <a:extLst>
              <a:ext uri="{FF2B5EF4-FFF2-40B4-BE49-F238E27FC236}">
                <a16:creationId xmlns:a16="http://schemas.microsoft.com/office/drawing/2014/main" id="{F5F05169-276F-0833-EA93-477DEEB999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60" name="Rectangle 3">
            <a:extLst>
              <a:ext uri="{FF2B5EF4-FFF2-40B4-BE49-F238E27FC236}">
                <a16:creationId xmlns:a16="http://schemas.microsoft.com/office/drawing/2014/main" id="{5DB9F6A3-9162-9998-8545-F42D5050B2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3797" name="Fußzeilenplatzhalter 1">
            <a:extLst>
              <a:ext uri="{FF2B5EF4-FFF2-40B4-BE49-F238E27FC236}">
                <a16:creationId xmlns:a16="http://schemas.microsoft.com/office/drawing/2014/main" id="{54252128-93F1-7B73-0EC7-3B501652CAF4}"/>
              </a:ext>
            </a:extLst>
          </p:cNvPr>
          <p:cNvSpPr>
            <a:spLocks noGrp="1"/>
          </p:cNvSpPr>
          <p:nvPr>
            <p:ph type="ftr" sz="quarter" idx="4"/>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endParaRPr lang="de-DE" altLang="de-DE">
              <a:solidFill>
                <a:srgbClr val="000000"/>
              </a:solidFill>
            </a:endParaRPr>
          </a:p>
        </p:txBody>
      </p:sp>
      <p:sp>
        <p:nvSpPr>
          <p:cNvPr id="33798" name="Kopfzeilenplatzhalter 2">
            <a:extLst>
              <a:ext uri="{FF2B5EF4-FFF2-40B4-BE49-F238E27FC236}">
                <a16:creationId xmlns:a16="http://schemas.microsoft.com/office/drawing/2014/main" id="{02E1500F-42F1-CB80-8FED-33525E597874}"/>
              </a:ext>
            </a:extLst>
          </p:cNvPr>
          <p:cNvSpPr>
            <a:spLocks noGrp="1"/>
          </p:cNvSpPr>
          <p:nvPr>
            <p:ph type="hdr" sz="quarter"/>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de-DE" altLang="de-DE" dirty="0">
                <a:solidFill>
                  <a:srgbClr val="000000"/>
                </a:solidFill>
              </a:rPr>
              <a:t>Messe-, Kongress- und Eventmanagement               Skript Projektmanagement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a:extLst>
              <a:ext uri="{FF2B5EF4-FFF2-40B4-BE49-F238E27FC236}">
                <a16:creationId xmlns:a16="http://schemas.microsoft.com/office/drawing/2014/main" id="{33426165-486E-5925-58A8-D4F71F34A4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327CF3-1E7B-4FD9-9DDB-D564C7731A65}" type="slidenum">
              <a:rPr lang="de-DE" altLang="de-DE" smtClean="0">
                <a:solidFill>
                  <a:srgbClr val="000000"/>
                </a:solidFill>
                <a:latin typeface="Arial" panose="020B0604020202020204" pitchFamily="34" charset="0"/>
              </a:rPr>
              <a:pPr>
                <a:spcBef>
                  <a:spcPct val="0"/>
                </a:spcBef>
              </a:pPr>
              <a:t>39</a:t>
            </a:fld>
            <a:endParaRPr lang="de-DE" altLang="de-DE">
              <a:solidFill>
                <a:srgbClr val="000000"/>
              </a:solidFill>
              <a:latin typeface="Arial" panose="020B0604020202020204" pitchFamily="34" charset="0"/>
            </a:endParaRPr>
          </a:p>
        </p:txBody>
      </p:sp>
      <p:sp>
        <p:nvSpPr>
          <p:cNvPr id="354307" name="Rectangle 2">
            <a:extLst>
              <a:ext uri="{FF2B5EF4-FFF2-40B4-BE49-F238E27FC236}">
                <a16:creationId xmlns:a16="http://schemas.microsoft.com/office/drawing/2014/main" id="{0D0CF414-D770-731E-3240-D9AB5B4491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8" name="Rectangle 3">
            <a:extLst>
              <a:ext uri="{FF2B5EF4-FFF2-40B4-BE49-F238E27FC236}">
                <a16:creationId xmlns:a16="http://schemas.microsoft.com/office/drawing/2014/main" id="{582E1179-6ACC-EB8B-0AB9-FA887D9E40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4821" name="Fußzeilenplatzhalter 1">
            <a:extLst>
              <a:ext uri="{FF2B5EF4-FFF2-40B4-BE49-F238E27FC236}">
                <a16:creationId xmlns:a16="http://schemas.microsoft.com/office/drawing/2014/main" id="{E2E72736-7BD7-0071-B6FD-B8663BEE71DD}"/>
              </a:ext>
            </a:extLst>
          </p:cNvPr>
          <p:cNvSpPr>
            <a:spLocks noGrp="1"/>
          </p:cNvSpPr>
          <p:nvPr>
            <p:ph type="ftr" sz="quarter" idx="4"/>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endParaRPr lang="de-DE" altLang="de-DE">
              <a:solidFill>
                <a:srgbClr val="000000"/>
              </a:solidFill>
            </a:endParaRPr>
          </a:p>
        </p:txBody>
      </p:sp>
      <p:sp>
        <p:nvSpPr>
          <p:cNvPr id="34822" name="Kopfzeilenplatzhalter 2">
            <a:extLst>
              <a:ext uri="{FF2B5EF4-FFF2-40B4-BE49-F238E27FC236}">
                <a16:creationId xmlns:a16="http://schemas.microsoft.com/office/drawing/2014/main" id="{3DBD901E-12C7-7D0B-5552-09EE76ED2576}"/>
              </a:ext>
            </a:extLst>
          </p:cNvPr>
          <p:cNvSpPr>
            <a:spLocks noGrp="1"/>
          </p:cNvSpPr>
          <p:nvPr>
            <p:ph type="hdr" sz="quarter"/>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de-DE" altLang="de-DE" dirty="0">
                <a:solidFill>
                  <a:srgbClr val="000000"/>
                </a:solidFill>
              </a:rPr>
              <a:t>Messe-, Kongress- und Eventmanagement               Skript Projektmanagement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a:extLst>
              <a:ext uri="{FF2B5EF4-FFF2-40B4-BE49-F238E27FC236}">
                <a16:creationId xmlns:a16="http://schemas.microsoft.com/office/drawing/2014/main" id="{011C5DCF-816A-757F-D0D1-54A23C62B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BA2729-1DE4-469C-8944-6A010524E5E3}" type="slidenum">
              <a:rPr lang="de-DE" altLang="de-DE" smtClean="0">
                <a:solidFill>
                  <a:srgbClr val="000000"/>
                </a:solidFill>
                <a:latin typeface="Arial" panose="020B0604020202020204" pitchFamily="34" charset="0"/>
              </a:rPr>
              <a:pPr>
                <a:spcBef>
                  <a:spcPct val="0"/>
                </a:spcBef>
              </a:pPr>
              <a:t>40</a:t>
            </a:fld>
            <a:endParaRPr lang="de-DE" altLang="de-DE">
              <a:solidFill>
                <a:srgbClr val="000000"/>
              </a:solidFill>
              <a:latin typeface="Arial" panose="020B0604020202020204" pitchFamily="34" charset="0"/>
            </a:endParaRPr>
          </a:p>
        </p:txBody>
      </p:sp>
      <p:sp>
        <p:nvSpPr>
          <p:cNvPr id="356355" name="Rectangle 2">
            <a:extLst>
              <a:ext uri="{FF2B5EF4-FFF2-40B4-BE49-F238E27FC236}">
                <a16:creationId xmlns:a16="http://schemas.microsoft.com/office/drawing/2014/main" id="{7260C94A-D066-5D12-FD91-F7A9B36447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6" name="Rectangle 3">
            <a:extLst>
              <a:ext uri="{FF2B5EF4-FFF2-40B4-BE49-F238E27FC236}">
                <a16:creationId xmlns:a16="http://schemas.microsoft.com/office/drawing/2014/main" id="{505685F2-B196-FF86-83A0-BF84D063C4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19493" name="Fußzeilenplatzhalter 1">
            <a:extLst>
              <a:ext uri="{FF2B5EF4-FFF2-40B4-BE49-F238E27FC236}">
                <a16:creationId xmlns:a16="http://schemas.microsoft.com/office/drawing/2014/main" id="{20BB4A17-5403-C7E1-CA59-7FBCD957D1EB}"/>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19494" name="Kopfzeilenplatzhalter 2">
            <a:extLst>
              <a:ext uri="{FF2B5EF4-FFF2-40B4-BE49-F238E27FC236}">
                <a16:creationId xmlns:a16="http://schemas.microsoft.com/office/drawing/2014/main" id="{9BA54F46-5BF2-D4A9-C395-FABA549DEDEF}"/>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a:extLst>
              <a:ext uri="{FF2B5EF4-FFF2-40B4-BE49-F238E27FC236}">
                <a16:creationId xmlns:a16="http://schemas.microsoft.com/office/drawing/2014/main" id="{940F5149-20BE-4726-F691-9AD7FF00C2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ED43C2-D3C6-404E-852E-A1990FF49404}" type="slidenum">
              <a:rPr lang="de-DE" altLang="de-DE" smtClean="0">
                <a:solidFill>
                  <a:srgbClr val="000000"/>
                </a:solidFill>
                <a:latin typeface="Arial" panose="020B0604020202020204" pitchFamily="34" charset="0"/>
              </a:rPr>
              <a:pPr>
                <a:spcBef>
                  <a:spcPct val="0"/>
                </a:spcBef>
              </a:pPr>
              <a:t>41</a:t>
            </a:fld>
            <a:endParaRPr lang="de-DE" altLang="de-DE">
              <a:solidFill>
                <a:srgbClr val="000000"/>
              </a:solidFill>
              <a:latin typeface="Arial" panose="020B0604020202020204" pitchFamily="34" charset="0"/>
            </a:endParaRPr>
          </a:p>
        </p:txBody>
      </p:sp>
      <p:sp>
        <p:nvSpPr>
          <p:cNvPr id="358403" name="Rectangle 2">
            <a:extLst>
              <a:ext uri="{FF2B5EF4-FFF2-40B4-BE49-F238E27FC236}">
                <a16:creationId xmlns:a16="http://schemas.microsoft.com/office/drawing/2014/main" id="{7CBB1164-E260-62B3-6736-26458891879D}"/>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4" name="Rectangle 3">
            <a:extLst>
              <a:ext uri="{FF2B5EF4-FFF2-40B4-BE49-F238E27FC236}">
                <a16:creationId xmlns:a16="http://schemas.microsoft.com/office/drawing/2014/main" id="{F8C8C630-C8DD-43A3-8BD3-82CF8254CC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22565" name="Fußzeilenplatzhalter 1">
            <a:extLst>
              <a:ext uri="{FF2B5EF4-FFF2-40B4-BE49-F238E27FC236}">
                <a16:creationId xmlns:a16="http://schemas.microsoft.com/office/drawing/2014/main" id="{839B23C9-BFF9-2AA5-07AA-1D2FF6BDA5BC}"/>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22566" name="Kopfzeilenplatzhalter 2">
            <a:extLst>
              <a:ext uri="{FF2B5EF4-FFF2-40B4-BE49-F238E27FC236}">
                <a16:creationId xmlns:a16="http://schemas.microsoft.com/office/drawing/2014/main" id="{3A782308-5F96-BA36-C2CF-98F2413C63F4}"/>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a:extLst>
              <a:ext uri="{FF2B5EF4-FFF2-40B4-BE49-F238E27FC236}">
                <a16:creationId xmlns:a16="http://schemas.microsoft.com/office/drawing/2014/main" id="{61A0E8B6-37B9-0D9F-963F-CCA19CC1CD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E154BB-1774-4A42-AA26-20A1E693ABF4}" type="slidenum">
              <a:rPr lang="de-DE" altLang="de-DE" smtClean="0">
                <a:solidFill>
                  <a:srgbClr val="000000"/>
                </a:solidFill>
                <a:latin typeface="Arial" panose="020B0604020202020204" pitchFamily="34" charset="0"/>
              </a:rPr>
              <a:pPr>
                <a:spcBef>
                  <a:spcPct val="0"/>
                </a:spcBef>
              </a:pPr>
              <a:t>42</a:t>
            </a:fld>
            <a:endParaRPr lang="de-DE" altLang="de-DE">
              <a:solidFill>
                <a:srgbClr val="000000"/>
              </a:solidFill>
              <a:latin typeface="Arial" panose="020B0604020202020204" pitchFamily="34" charset="0"/>
            </a:endParaRPr>
          </a:p>
        </p:txBody>
      </p:sp>
      <p:sp>
        <p:nvSpPr>
          <p:cNvPr id="360451" name="Rectangle 2">
            <a:extLst>
              <a:ext uri="{FF2B5EF4-FFF2-40B4-BE49-F238E27FC236}">
                <a16:creationId xmlns:a16="http://schemas.microsoft.com/office/drawing/2014/main" id="{D29F733F-0CBC-5C36-79B9-477138F91800}"/>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2" name="Rectangle 3">
            <a:extLst>
              <a:ext uri="{FF2B5EF4-FFF2-40B4-BE49-F238E27FC236}">
                <a16:creationId xmlns:a16="http://schemas.microsoft.com/office/drawing/2014/main" id="{42701CA4-834F-D418-9864-6815434F2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23589" name="Fußzeilenplatzhalter 1">
            <a:extLst>
              <a:ext uri="{FF2B5EF4-FFF2-40B4-BE49-F238E27FC236}">
                <a16:creationId xmlns:a16="http://schemas.microsoft.com/office/drawing/2014/main" id="{11477A1F-0178-4B4F-CAA9-9198F18D5590}"/>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23590" name="Kopfzeilenplatzhalter 2">
            <a:extLst>
              <a:ext uri="{FF2B5EF4-FFF2-40B4-BE49-F238E27FC236}">
                <a16:creationId xmlns:a16="http://schemas.microsoft.com/office/drawing/2014/main" id="{69D2B32D-DF8D-C353-B886-BE73D0D312AA}"/>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a:extLst>
              <a:ext uri="{FF2B5EF4-FFF2-40B4-BE49-F238E27FC236}">
                <a16:creationId xmlns:a16="http://schemas.microsoft.com/office/drawing/2014/main" id="{94BA5848-CDBE-B28B-61AA-FF94A31E38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2C8746-CF89-408D-93E9-05FDEF2C11E6}" type="slidenum">
              <a:rPr lang="de-DE" altLang="de-DE" smtClean="0">
                <a:solidFill>
                  <a:srgbClr val="000000"/>
                </a:solidFill>
                <a:latin typeface="Arial" panose="020B0604020202020204" pitchFamily="34" charset="0"/>
              </a:rPr>
              <a:pPr>
                <a:spcBef>
                  <a:spcPct val="0"/>
                </a:spcBef>
              </a:pPr>
              <a:t>43</a:t>
            </a:fld>
            <a:endParaRPr lang="de-DE" altLang="de-DE">
              <a:solidFill>
                <a:srgbClr val="000000"/>
              </a:solidFill>
              <a:latin typeface="Arial" panose="020B0604020202020204" pitchFamily="34" charset="0"/>
            </a:endParaRPr>
          </a:p>
        </p:txBody>
      </p:sp>
      <p:sp>
        <p:nvSpPr>
          <p:cNvPr id="362499" name="Rectangle 2">
            <a:extLst>
              <a:ext uri="{FF2B5EF4-FFF2-40B4-BE49-F238E27FC236}">
                <a16:creationId xmlns:a16="http://schemas.microsoft.com/office/drawing/2014/main" id="{C544D0CF-ED97-FE5B-AAC3-8AA9FE8107CB}"/>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500" name="Rectangle 3">
            <a:extLst>
              <a:ext uri="{FF2B5EF4-FFF2-40B4-BE49-F238E27FC236}">
                <a16:creationId xmlns:a16="http://schemas.microsoft.com/office/drawing/2014/main" id="{EA69F98B-F367-83D8-1D95-DD5C887CB7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25637" name="Fußzeilenplatzhalter 1">
            <a:extLst>
              <a:ext uri="{FF2B5EF4-FFF2-40B4-BE49-F238E27FC236}">
                <a16:creationId xmlns:a16="http://schemas.microsoft.com/office/drawing/2014/main" id="{FD113304-F713-61BC-CA35-56E49643F9A3}"/>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25638" name="Kopfzeilenplatzhalter 2">
            <a:extLst>
              <a:ext uri="{FF2B5EF4-FFF2-40B4-BE49-F238E27FC236}">
                <a16:creationId xmlns:a16="http://schemas.microsoft.com/office/drawing/2014/main" id="{EF7C1114-97CE-C7B4-DB19-3DB15409C271}"/>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a:extLst>
              <a:ext uri="{FF2B5EF4-FFF2-40B4-BE49-F238E27FC236}">
                <a16:creationId xmlns:a16="http://schemas.microsoft.com/office/drawing/2014/main" id="{BF39C14F-11F9-9815-3316-E16A95BA2B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DB4E72-6762-434C-958B-657D3C71B732}" type="slidenum">
              <a:rPr lang="de-DE" altLang="de-DE" smtClean="0">
                <a:solidFill>
                  <a:srgbClr val="000000"/>
                </a:solidFill>
                <a:latin typeface="Arial" panose="020B0604020202020204" pitchFamily="34" charset="0"/>
              </a:rPr>
              <a:pPr>
                <a:spcBef>
                  <a:spcPct val="0"/>
                </a:spcBef>
              </a:pPr>
              <a:t>44</a:t>
            </a:fld>
            <a:endParaRPr lang="de-DE" altLang="de-DE">
              <a:solidFill>
                <a:srgbClr val="000000"/>
              </a:solidFill>
              <a:latin typeface="Arial" panose="020B0604020202020204" pitchFamily="34" charset="0"/>
            </a:endParaRPr>
          </a:p>
        </p:txBody>
      </p:sp>
      <p:sp>
        <p:nvSpPr>
          <p:cNvPr id="364547" name="Rectangle 2">
            <a:extLst>
              <a:ext uri="{FF2B5EF4-FFF2-40B4-BE49-F238E27FC236}">
                <a16:creationId xmlns:a16="http://schemas.microsoft.com/office/drawing/2014/main" id="{63F2D5EF-4CDD-0F3E-D7F1-D0219F379CAF}"/>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8" name="Rectangle 3">
            <a:extLst>
              <a:ext uri="{FF2B5EF4-FFF2-40B4-BE49-F238E27FC236}">
                <a16:creationId xmlns:a16="http://schemas.microsoft.com/office/drawing/2014/main" id="{A5E2847C-43D5-C1E5-217C-F6559CDDD5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7653" name="Fußzeilenplatzhalter 1">
            <a:extLst>
              <a:ext uri="{FF2B5EF4-FFF2-40B4-BE49-F238E27FC236}">
                <a16:creationId xmlns:a16="http://schemas.microsoft.com/office/drawing/2014/main" id="{ECFF8063-321A-B180-AEA5-B914D14475FC}"/>
              </a:ext>
            </a:extLst>
          </p:cNvPr>
          <p:cNvSpPr>
            <a:spLocks noGrp="1"/>
          </p:cNvSpPr>
          <p:nvPr>
            <p:ph type="ftr" sz="quarter" idx="4"/>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endParaRPr lang="de-DE" altLang="de-DE">
              <a:solidFill>
                <a:srgbClr val="000000"/>
              </a:solidFill>
            </a:endParaRPr>
          </a:p>
        </p:txBody>
      </p:sp>
      <p:sp>
        <p:nvSpPr>
          <p:cNvPr id="27654" name="Kopfzeilenplatzhalter 2">
            <a:extLst>
              <a:ext uri="{FF2B5EF4-FFF2-40B4-BE49-F238E27FC236}">
                <a16:creationId xmlns:a16="http://schemas.microsoft.com/office/drawing/2014/main" id="{AD7BA08C-88D0-6C21-EC68-0CD034980B42}"/>
              </a:ext>
            </a:extLst>
          </p:cNvPr>
          <p:cNvSpPr>
            <a:spLocks noGrp="1"/>
          </p:cNvSpPr>
          <p:nvPr>
            <p:ph type="hdr" sz="quarter"/>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de-DE" altLang="de-DE" dirty="0">
                <a:solidFill>
                  <a:srgbClr val="000000"/>
                </a:solidFill>
              </a:rPr>
              <a:t>Messe-, Kongress- und Eventmanagement               Skript Projektmanagement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BFDFC958-F344-8096-C3BE-A38A70B212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E8C635-09A1-4250-82BE-370826ED6A7A}" type="slidenum">
              <a:rPr lang="de-DE" altLang="de-DE" smtClean="0">
                <a:solidFill>
                  <a:srgbClr val="000000"/>
                </a:solidFill>
                <a:latin typeface="Arial" panose="020B0604020202020204" pitchFamily="34" charset="0"/>
              </a:rPr>
              <a:pPr>
                <a:spcBef>
                  <a:spcPct val="0"/>
                </a:spcBef>
              </a:pPr>
              <a:t>4</a:t>
            </a:fld>
            <a:endParaRPr lang="de-DE" altLang="de-DE">
              <a:solidFill>
                <a:srgbClr val="000000"/>
              </a:solidFill>
              <a:latin typeface="Arial" panose="020B0604020202020204" pitchFamily="34" charset="0"/>
            </a:endParaRPr>
          </a:p>
        </p:txBody>
      </p:sp>
      <p:sp>
        <p:nvSpPr>
          <p:cNvPr id="261123" name="Rectangle 2">
            <a:extLst>
              <a:ext uri="{FF2B5EF4-FFF2-40B4-BE49-F238E27FC236}">
                <a16:creationId xmlns:a16="http://schemas.microsoft.com/office/drawing/2014/main" id="{C8B57212-CD4B-9AE3-61C9-DCA903C99C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4" name="Rectangle 3">
            <a:extLst>
              <a:ext uri="{FF2B5EF4-FFF2-40B4-BE49-F238E27FC236}">
                <a16:creationId xmlns:a16="http://schemas.microsoft.com/office/drawing/2014/main" id="{F212C771-6AED-B365-2600-93751F532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Unterrichtunterlage kopieren</a:t>
            </a:r>
          </a:p>
        </p:txBody>
      </p:sp>
      <p:sp>
        <p:nvSpPr>
          <p:cNvPr id="285701" name="Fußzeilenplatzhalter 1">
            <a:extLst>
              <a:ext uri="{FF2B5EF4-FFF2-40B4-BE49-F238E27FC236}">
                <a16:creationId xmlns:a16="http://schemas.microsoft.com/office/drawing/2014/main" id="{AE8AF798-208F-AFA4-CFC2-D3DF113B6097}"/>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85702" name="Kopfzeilenplatzhalter 2">
            <a:extLst>
              <a:ext uri="{FF2B5EF4-FFF2-40B4-BE49-F238E27FC236}">
                <a16:creationId xmlns:a16="http://schemas.microsoft.com/office/drawing/2014/main" id="{F4428B0A-EE3E-C569-F097-5B22F576465F}"/>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a:extLst>
              <a:ext uri="{FF2B5EF4-FFF2-40B4-BE49-F238E27FC236}">
                <a16:creationId xmlns:a16="http://schemas.microsoft.com/office/drawing/2014/main" id="{05E4A0FB-1D2D-3CCE-7CDB-522760B34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06BE6F-AF9E-42AD-90D0-0A0938807056}" type="slidenum">
              <a:rPr lang="de-DE" altLang="de-DE" smtClean="0">
                <a:solidFill>
                  <a:srgbClr val="000000"/>
                </a:solidFill>
                <a:latin typeface="Arial" panose="020B0604020202020204" pitchFamily="34" charset="0"/>
              </a:rPr>
              <a:pPr>
                <a:spcBef>
                  <a:spcPct val="0"/>
                </a:spcBef>
              </a:pPr>
              <a:t>45</a:t>
            </a:fld>
            <a:endParaRPr lang="de-DE" altLang="de-DE">
              <a:solidFill>
                <a:srgbClr val="000000"/>
              </a:solidFill>
              <a:latin typeface="Arial" panose="020B0604020202020204" pitchFamily="34" charset="0"/>
            </a:endParaRPr>
          </a:p>
        </p:txBody>
      </p:sp>
      <p:sp>
        <p:nvSpPr>
          <p:cNvPr id="366595" name="Rectangle 2">
            <a:extLst>
              <a:ext uri="{FF2B5EF4-FFF2-40B4-BE49-F238E27FC236}">
                <a16:creationId xmlns:a16="http://schemas.microsoft.com/office/drawing/2014/main" id="{757FEEA5-AD7D-5ABC-018F-7BB6DF30985F}"/>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6" name="Rectangle 3">
            <a:extLst>
              <a:ext uri="{FF2B5EF4-FFF2-40B4-BE49-F238E27FC236}">
                <a16:creationId xmlns:a16="http://schemas.microsoft.com/office/drawing/2014/main" id="{045915E0-7252-0974-F6FD-92BBBCCF9C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677" name="Fußzeilenplatzhalter 1">
            <a:extLst>
              <a:ext uri="{FF2B5EF4-FFF2-40B4-BE49-F238E27FC236}">
                <a16:creationId xmlns:a16="http://schemas.microsoft.com/office/drawing/2014/main" id="{FAE98840-8A55-D06D-4457-ECF5D4AD7062}"/>
              </a:ext>
            </a:extLst>
          </p:cNvPr>
          <p:cNvSpPr>
            <a:spLocks noGrp="1"/>
          </p:cNvSpPr>
          <p:nvPr>
            <p:ph type="ftr" sz="quarter" idx="4"/>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endParaRPr lang="de-DE" altLang="de-DE">
              <a:solidFill>
                <a:srgbClr val="000000"/>
              </a:solidFill>
            </a:endParaRPr>
          </a:p>
        </p:txBody>
      </p:sp>
      <p:sp>
        <p:nvSpPr>
          <p:cNvPr id="28678" name="Kopfzeilenplatzhalter 2">
            <a:extLst>
              <a:ext uri="{FF2B5EF4-FFF2-40B4-BE49-F238E27FC236}">
                <a16:creationId xmlns:a16="http://schemas.microsoft.com/office/drawing/2014/main" id="{E593B6FE-C5D8-00B2-34F4-90ACB626EA28}"/>
              </a:ext>
            </a:extLst>
          </p:cNvPr>
          <p:cNvSpPr>
            <a:spLocks noGrp="1"/>
          </p:cNvSpPr>
          <p:nvPr>
            <p:ph type="hdr" sz="quarter"/>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de-DE" altLang="de-DE" dirty="0">
                <a:solidFill>
                  <a:srgbClr val="000000"/>
                </a:solidFill>
              </a:rPr>
              <a:t>Messe-, Kongress- und Eventmanagement               Skript Projektmanagement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a:extLst>
              <a:ext uri="{FF2B5EF4-FFF2-40B4-BE49-F238E27FC236}">
                <a16:creationId xmlns:a16="http://schemas.microsoft.com/office/drawing/2014/main" id="{91756D8B-46B9-B681-938E-C242239BCB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AEDE1C-79DD-4BE0-BE2C-6DF594F6DD06}" type="slidenum">
              <a:rPr lang="de-DE" altLang="de-DE" smtClean="0">
                <a:solidFill>
                  <a:srgbClr val="000000"/>
                </a:solidFill>
                <a:latin typeface="Arial" panose="020B0604020202020204" pitchFamily="34" charset="0"/>
              </a:rPr>
              <a:pPr>
                <a:spcBef>
                  <a:spcPct val="0"/>
                </a:spcBef>
              </a:pPr>
              <a:t>46</a:t>
            </a:fld>
            <a:endParaRPr lang="de-DE" altLang="de-DE">
              <a:solidFill>
                <a:srgbClr val="000000"/>
              </a:solidFill>
              <a:latin typeface="Arial" panose="020B0604020202020204" pitchFamily="34" charset="0"/>
            </a:endParaRPr>
          </a:p>
        </p:txBody>
      </p:sp>
      <p:sp>
        <p:nvSpPr>
          <p:cNvPr id="368643" name="Rectangle 2">
            <a:extLst>
              <a:ext uri="{FF2B5EF4-FFF2-40B4-BE49-F238E27FC236}">
                <a16:creationId xmlns:a16="http://schemas.microsoft.com/office/drawing/2014/main" id="{6E3C0BA1-8491-9131-B316-385EB3682984}"/>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4" name="Rectangle 3">
            <a:extLst>
              <a:ext uri="{FF2B5EF4-FFF2-40B4-BE49-F238E27FC236}">
                <a16:creationId xmlns:a16="http://schemas.microsoft.com/office/drawing/2014/main" id="{5CC67DCD-6265-E232-9249-48B7D3988A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9701" name="Fußzeilenplatzhalter 1">
            <a:extLst>
              <a:ext uri="{FF2B5EF4-FFF2-40B4-BE49-F238E27FC236}">
                <a16:creationId xmlns:a16="http://schemas.microsoft.com/office/drawing/2014/main" id="{F8254921-7623-FF36-9BBB-384AE61E1910}"/>
              </a:ext>
            </a:extLst>
          </p:cNvPr>
          <p:cNvSpPr>
            <a:spLocks noGrp="1"/>
          </p:cNvSpPr>
          <p:nvPr>
            <p:ph type="ftr" sz="quarter" idx="4"/>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endParaRPr lang="de-DE" altLang="de-DE">
              <a:solidFill>
                <a:srgbClr val="000000"/>
              </a:solidFill>
            </a:endParaRPr>
          </a:p>
        </p:txBody>
      </p:sp>
      <p:sp>
        <p:nvSpPr>
          <p:cNvPr id="29702" name="Kopfzeilenplatzhalter 2">
            <a:extLst>
              <a:ext uri="{FF2B5EF4-FFF2-40B4-BE49-F238E27FC236}">
                <a16:creationId xmlns:a16="http://schemas.microsoft.com/office/drawing/2014/main" id="{06629834-5040-27FF-FA8D-F58864432FF2}"/>
              </a:ext>
            </a:extLst>
          </p:cNvPr>
          <p:cNvSpPr>
            <a:spLocks noGrp="1"/>
          </p:cNvSpPr>
          <p:nvPr>
            <p:ph type="hdr" sz="quarter"/>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de-DE" altLang="de-DE" dirty="0">
                <a:solidFill>
                  <a:srgbClr val="000000"/>
                </a:solidFill>
              </a:rPr>
              <a:t>Messe-, Kongress- und Eventmanagement               Skript Projektmanagement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a:extLst>
              <a:ext uri="{FF2B5EF4-FFF2-40B4-BE49-F238E27FC236}">
                <a16:creationId xmlns:a16="http://schemas.microsoft.com/office/drawing/2014/main" id="{AA35786D-04DF-3BF3-AF6A-C6BA05BDE1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740F3D-1E6A-4BA0-866C-0A2F2DAFD2ED}" type="slidenum">
              <a:rPr lang="de-DE" altLang="de-DE" smtClean="0">
                <a:solidFill>
                  <a:srgbClr val="000000"/>
                </a:solidFill>
                <a:latin typeface="Arial" panose="020B0604020202020204" pitchFamily="34" charset="0"/>
              </a:rPr>
              <a:pPr>
                <a:spcBef>
                  <a:spcPct val="0"/>
                </a:spcBef>
              </a:pPr>
              <a:t>47</a:t>
            </a:fld>
            <a:endParaRPr lang="de-DE" altLang="de-DE">
              <a:solidFill>
                <a:srgbClr val="000000"/>
              </a:solidFill>
              <a:latin typeface="Arial" panose="020B0604020202020204" pitchFamily="34" charset="0"/>
            </a:endParaRPr>
          </a:p>
        </p:txBody>
      </p:sp>
      <p:sp>
        <p:nvSpPr>
          <p:cNvPr id="370691" name="Rectangle 2">
            <a:extLst>
              <a:ext uri="{FF2B5EF4-FFF2-40B4-BE49-F238E27FC236}">
                <a16:creationId xmlns:a16="http://schemas.microsoft.com/office/drawing/2014/main" id="{63A8840E-4987-4084-83DF-04BA3878FCFE}"/>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2" name="Rectangle 3">
            <a:extLst>
              <a:ext uri="{FF2B5EF4-FFF2-40B4-BE49-F238E27FC236}">
                <a16:creationId xmlns:a16="http://schemas.microsoft.com/office/drawing/2014/main" id="{9FEBE582-E0DA-4F94-2CBB-8140E24F7C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26661" name="Fußzeilenplatzhalter 1">
            <a:extLst>
              <a:ext uri="{FF2B5EF4-FFF2-40B4-BE49-F238E27FC236}">
                <a16:creationId xmlns:a16="http://schemas.microsoft.com/office/drawing/2014/main" id="{7DA55776-0185-5E3C-56CC-86CB0FECC818}"/>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26662" name="Kopfzeilenplatzhalter 2">
            <a:extLst>
              <a:ext uri="{FF2B5EF4-FFF2-40B4-BE49-F238E27FC236}">
                <a16:creationId xmlns:a16="http://schemas.microsoft.com/office/drawing/2014/main" id="{55EA1644-EB58-12BC-ABC0-9BF319E4A59C}"/>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a:extLst>
              <a:ext uri="{FF2B5EF4-FFF2-40B4-BE49-F238E27FC236}">
                <a16:creationId xmlns:a16="http://schemas.microsoft.com/office/drawing/2014/main" id="{7744F206-8E67-B4BF-09D6-58DB97FD93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508D47-F7C2-4B25-A166-5780FC75D44B}" type="slidenum">
              <a:rPr lang="de-DE" altLang="de-DE" smtClean="0">
                <a:latin typeface="Arial" panose="020B0604020202020204" pitchFamily="34" charset="0"/>
              </a:rPr>
              <a:pPr>
                <a:spcBef>
                  <a:spcPct val="0"/>
                </a:spcBef>
              </a:pPr>
              <a:t>48</a:t>
            </a:fld>
            <a:endParaRPr lang="de-DE" altLang="de-DE">
              <a:latin typeface="Arial" panose="020B0604020202020204" pitchFamily="34" charset="0"/>
            </a:endParaRPr>
          </a:p>
        </p:txBody>
      </p:sp>
      <p:sp>
        <p:nvSpPr>
          <p:cNvPr id="372739" name="Rectangle 2">
            <a:extLst>
              <a:ext uri="{FF2B5EF4-FFF2-40B4-BE49-F238E27FC236}">
                <a16:creationId xmlns:a16="http://schemas.microsoft.com/office/drawing/2014/main" id="{560C4F90-DADB-7AE9-AD14-CC89CC111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40" name="Rectangle 3">
            <a:extLst>
              <a:ext uri="{FF2B5EF4-FFF2-40B4-BE49-F238E27FC236}">
                <a16:creationId xmlns:a16="http://schemas.microsoft.com/office/drawing/2014/main" id="{56C2F4B2-1BE2-2390-3CBC-A09AE52A91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3653" name="Fußzeilenplatzhalter 1">
            <a:extLst>
              <a:ext uri="{FF2B5EF4-FFF2-40B4-BE49-F238E27FC236}">
                <a16:creationId xmlns:a16="http://schemas.microsoft.com/office/drawing/2014/main" id="{DB2DE3CB-224C-7997-2FC1-11679A7E2FB8}"/>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latin typeface="Arial" charset="0"/>
            </a:endParaRPr>
          </a:p>
        </p:txBody>
      </p:sp>
      <p:sp>
        <p:nvSpPr>
          <p:cNvPr id="283654" name="Kopfzeilenplatzhalter 2">
            <a:extLst>
              <a:ext uri="{FF2B5EF4-FFF2-40B4-BE49-F238E27FC236}">
                <a16:creationId xmlns:a16="http://schemas.microsoft.com/office/drawing/2014/main" id="{CB1B77A7-A1B8-6FC1-CAAA-61F5A72D342F}"/>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atin typeface="Arial" charset="0"/>
              </a:rPr>
              <a:t>Messe-, Kongress- und Eventmanagement               Skript Konzertmanagement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a:extLst>
              <a:ext uri="{FF2B5EF4-FFF2-40B4-BE49-F238E27FC236}">
                <a16:creationId xmlns:a16="http://schemas.microsoft.com/office/drawing/2014/main" id="{9963D988-AFCD-65F5-264B-A280CD1C6E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5F3A1-B3DD-4DED-9455-68D714CA0CCB}" type="slidenum">
              <a:rPr lang="de-DE" altLang="de-DE" smtClean="0">
                <a:latin typeface="Arial" panose="020B0604020202020204" pitchFamily="34" charset="0"/>
              </a:rPr>
              <a:pPr>
                <a:spcBef>
                  <a:spcPct val="0"/>
                </a:spcBef>
              </a:pPr>
              <a:t>49</a:t>
            </a:fld>
            <a:endParaRPr lang="de-DE" altLang="de-DE">
              <a:latin typeface="Arial" panose="020B0604020202020204" pitchFamily="34" charset="0"/>
            </a:endParaRPr>
          </a:p>
        </p:txBody>
      </p:sp>
      <p:sp>
        <p:nvSpPr>
          <p:cNvPr id="374787" name="Rectangle 2">
            <a:extLst>
              <a:ext uri="{FF2B5EF4-FFF2-40B4-BE49-F238E27FC236}">
                <a16:creationId xmlns:a16="http://schemas.microsoft.com/office/drawing/2014/main" id="{CCD91C16-43C4-722C-CE9D-3F9AEF2C48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8" name="Rectangle 3">
            <a:extLst>
              <a:ext uri="{FF2B5EF4-FFF2-40B4-BE49-F238E27FC236}">
                <a16:creationId xmlns:a16="http://schemas.microsoft.com/office/drawing/2014/main" id="{23F3CF9A-984E-B3AD-89C9-EE77B1E22F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3653" name="Fußzeilenplatzhalter 1">
            <a:extLst>
              <a:ext uri="{FF2B5EF4-FFF2-40B4-BE49-F238E27FC236}">
                <a16:creationId xmlns:a16="http://schemas.microsoft.com/office/drawing/2014/main" id="{E4C9BBBA-F0DF-2B6A-33C1-75D3D719C7BB}"/>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latin typeface="Arial" charset="0"/>
            </a:endParaRPr>
          </a:p>
        </p:txBody>
      </p:sp>
      <p:sp>
        <p:nvSpPr>
          <p:cNvPr id="283654" name="Kopfzeilenplatzhalter 2">
            <a:extLst>
              <a:ext uri="{FF2B5EF4-FFF2-40B4-BE49-F238E27FC236}">
                <a16:creationId xmlns:a16="http://schemas.microsoft.com/office/drawing/2014/main" id="{AFF4EB83-30EB-13C7-F86F-4247D31C44CD}"/>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atin typeface="Arial" charset="0"/>
              </a:rPr>
              <a:t>Messe-, Kongress- und Eventmanagement               Skript Konzertmanagement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a:extLst>
              <a:ext uri="{FF2B5EF4-FFF2-40B4-BE49-F238E27FC236}">
                <a16:creationId xmlns:a16="http://schemas.microsoft.com/office/drawing/2014/main" id="{1CD64F47-3280-3843-CD68-EFF41ABAEB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EF6DD2-932D-4B88-867C-C0AAEDBF9506}" type="slidenum">
              <a:rPr lang="de-DE" altLang="de-DE" smtClean="0">
                <a:latin typeface="Arial" panose="020B0604020202020204" pitchFamily="34" charset="0"/>
              </a:rPr>
              <a:pPr>
                <a:spcBef>
                  <a:spcPct val="0"/>
                </a:spcBef>
              </a:pPr>
              <a:t>50</a:t>
            </a:fld>
            <a:endParaRPr lang="de-DE" altLang="de-DE">
              <a:latin typeface="Arial" panose="020B0604020202020204" pitchFamily="34" charset="0"/>
            </a:endParaRPr>
          </a:p>
        </p:txBody>
      </p:sp>
      <p:sp>
        <p:nvSpPr>
          <p:cNvPr id="376835" name="Rectangle 2">
            <a:extLst>
              <a:ext uri="{FF2B5EF4-FFF2-40B4-BE49-F238E27FC236}">
                <a16:creationId xmlns:a16="http://schemas.microsoft.com/office/drawing/2014/main" id="{8A0D5DE0-DD0D-A2AA-8C8F-5655A47F1C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6836" name="Rectangle 3">
            <a:extLst>
              <a:ext uri="{FF2B5EF4-FFF2-40B4-BE49-F238E27FC236}">
                <a16:creationId xmlns:a16="http://schemas.microsoft.com/office/drawing/2014/main" id="{865B0DBB-408D-FE15-5AF4-0D51FBED05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3653" name="Fußzeilenplatzhalter 1">
            <a:extLst>
              <a:ext uri="{FF2B5EF4-FFF2-40B4-BE49-F238E27FC236}">
                <a16:creationId xmlns:a16="http://schemas.microsoft.com/office/drawing/2014/main" id="{C71B410A-44B3-6109-E11C-0A1C60F74508}"/>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latin typeface="Arial" charset="0"/>
            </a:endParaRPr>
          </a:p>
        </p:txBody>
      </p:sp>
      <p:sp>
        <p:nvSpPr>
          <p:cNvPr id="283654" name="Kopfzeilenplatzhalter 2">
            <a:extLst>
              <a:ext uri="{FF2B5EF4-FFF2-40B4-BE49-F238E27FC236}">
                <a16:creationId xmlns:a16="http://schemas.microsoft.com/office/drawing/2014/main" id="{13A9246F-4688-1A8A-57DD-9352198D62DE}"/>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atin typeface="Arial" charset="0"/>
              </a:rPr>
              <a:t>Messe-, Kongress- und Eventmanagement               Skript Konzertmanagement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a:extLst>
              <a:ext uri="{FF2B5EF4-FFF2-40B4-BE49-F238E27FC236}">
                <a16:creationId xmlns:a16="http://schemas.microsoft.com/office/drawing/2014/main" id="{1E90162D-24DB-BA58-753B-191567164B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9CE107-C34C-48E0-8786-122E6A298465}" type="slidenum">
              <a:rPr lang="de-DE" altLang="de-DE" smtClean="0">
                <a:solidFill>
                  <a:srgbClr val="000000"/>
                </a:solidFill>
                <a:latin typeface="Arial" panose="020B0604020202020204" pitchFamily="34" charset="0"/>
              </a:rPr>
              <a:pPr>
                <a:spcBef>
                  <a:spcPct val="0"/>
                </a:spcBef>
              </a:pPr>
              <a:t>51</a:t>
            </a:fld>
            <a:endParaRPr lang="de-DE" altLang="de-DE">
              <a:solidFill>
                <a:srgbClr val="000000"/>
              </a:solidFill>
              <a:latin typeface="Arial" panose="020B0604020202020204" pitchFamily="34" charset="0"/>
            </a:endParaRPr>
          </a:p>
        </p:txBody>
      </p:sp>
      <p:sp>
        <p:nvSpPr>
          <p:cNvPr id="378883" name="Rectangle 2">
            <a:extLst>
              <a:ext uri="{FF2B5EF4-FFF2-40B4-BE49-F238E27FC236}">
                <a16:creationId xmlns:a16="http://schemas.microsoft.com/office/drawing/2014/main" id="{125B94E0-7E71-3507-AD63-22D7AAE4DD85}"/>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884" name="Rectangle 3">
            <a:extLst>
              <a:ext uri="{FF2B5EF4-FFF2-40B4-BE49-F238E27FC236}">
                <a16:creationId xmlns:a16="http://schemas.microsoft.com/office/drawing/2014/main" id="{0F088E24-1605-3AE5-6B59-A06ACCAD04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4581" name="Fußzeilenplatzhalter 1">
            <a:extLst>
              <a:ext uri="{FF2B5EF4-FFF2-40B4-BE49-F238E27FC236}">
                <a16:creationId xmlns:a16="http://schemas.microsoft.com/office/drawing/2014/main" id="{31000396-2F72-B447-EF66-C489E95EBA70}"/>
              </a:ext>
            </a:extLst>
          </p:cNvPr>
          <p:cNvSpPr>
            <a:spLocks noGrp="1"/>
          </p:cNvSpPr>
          <p:nvPr>
            <p:ph type="ftr" sz="quarter" idx="4"/>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endParaRPr lang="de-DE" altLang="de-DE">
              <a:solidFill>
                <a:srgbClr val="000000"/>
              </a:solidFill>
            </a:endParaRPr>
          </a:p>
        </p:txBody>
      </p:sp>
      <p:sp>
        <p:nvSpPr>
          <p:cNvPr id="24582" name="Kopfzeilenplatzhalter 2">
            <a:extLst>
              <a:ext uri="{FF2B5EF4-FFF2-40B4-BE49-F238E27FC236}">
                <a16:creationId xmlns:a16="http://schemas.microsoft.com/office/drawing/2014/main" id="{B605077C-F5F6-08B0-52C5-0F1532864FDE}"/>
              </a:ext>
            </a:extLst>
          </p:cNvPr>
          <p:cNvSpPr>
            <a:spLocks noGrp="1"/>
          </p:cNvSpPr>
          <p:nvPr>
            <p:ph type="hdr" sz="quarter"/>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de-DE" altLang="de-DE" dirty="0">
                <a:solidFill>
                  <a:srgbClr val="000000"/>
                </a:solidFill>
              </a:rPr>
              <a:t>Messe-, Kongress- und Eventmanagement               Skript Projektmanagement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a:extLst>
              <a:ext uri="{FF2B5EF4-FFF2-40B4-BE49-F238E27FC236}">
                <a16:creationId xmlns:a16="http://schemas.microsoft.com/office/drawing/2014/main" id="{764FACB3-A9F9-E07B-B8CF-6641226A61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930D7A-6D5A-460F-BBCC-4B4971AC442B}" type="slidenum">
              <a:rPr lang="de-DE" altLang="de-DE" smtClean="0">
                <a:solidFill>
                  <a:srgbClr val="000000"/>
                </a:solidFill>
                <a:latin typeface="Arial" panose="020B0604020202020204" pitchFamily="34" charset="0"/>
              </a:rPr>
              <a:pPr>
                <a:spcBef>
                  <a:spcPct val="0"/>
                </a:spcBef>
              </a:pPr>
              <a:t>52</a:t>
            </a:fld>
            <a:endParaRPr lang="de-DE" altLang="de-DE">
              <a:solidFill>
                <a:srgbClr val="000000"/>
              </a:solidFill>
              <a:latin typeface="Arial" panose="020B0604020202020204" pitchFamily="34" charset="0"/>
            </a:endParaRPr>
          </a:p>
        </p:txBody>
      </p:sp>
      <p:sp>
        <p:nvSpPr>
          <p:cNvPr id="380931" name="Rectangle 2">
            <a:extLst>
              <a:ext uri="{FF2B5EF4-FFF2-40B4-BE49-F238E27FC236}">
                <a16:creationId xmlns:a16="http://schemas.microsoft.com/office/drawing/2014/main" id="{000841AF-109D-08AD-DA6D-9A27DB70E8FC}"/>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2" name="Rectangle 3">
            <a:extLst>
              <a:ext uri="{FF2B5EF4-FFF2-40B4-BE49-F238E27FC236}">
                <a16:creationId xmlns:a16="http://schemas.microsoft.com/office/drawing/2014/main" id="{4BC08E1B-D68D-082D-E440-7FF67D09B4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5605" name="Fußzeilenplatzhalter 1">
            <a:extLst>
              <a:ext uri="{FF2B5EF4-FFF2-40B4-BE49-F238E27FC236}">
                <a16:creationId xmlns:a16="http://schemas.microsoft.com/office/drawing/2014/main" id="{E05F8E48-845E-FF7E-5A2E-7164887B84ED}"/>
              </a:ext>
            </a:extLst>
          </p:cNvPr>
          <p:cNvSpPr>
            <a:spLocks noGrp="1"/>
          </p:cNvSpPr>
          <p:nvPr>
            <p:ph type="ftr" sz="quarter" idx="4"/>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endParaRPr lang="de-DE" altLang="de-DE">
              <a:solidFill>
                <a:srgbClr val="000000"/>
              </a:solidFill>
            </a:endParaRPr>
          </a:p>
        </p:txBody>
      </p:sp>
      <p:sp>
        <p:nvSpPr>
          <p:cNvPr id="25606" name="Kopfzeilenplatzhalter 2">
            <a:extLst>
              <a:ext uri="{FF2B5EF4-FFF2-40B4-BE49-F238E27FC236}">
                <a16:creationId xmlns:a16="http://schemas.microsoft.com/office/drawing/2014/main" id="{8FC5C852-0DB4-B147-B2DE-23A180C0610E}"/>
              </a:ext>
            </a:extLst>
          </p:cNvPr>
          <p:cNvSpPr>
            <a:spLocks noGrp="1"/>
          </p:cNvSpPr>
          <p:nvPr>
            <p:ph type="hdr" sz="quarter"/>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de-DE" altLang="de-DE" dirty="0">
                <a:solidFill>
                  <a:srgbClr val="000000"/>
                </a:solidFill>
              </a:rPr>
              <a:t>Messe-, Kongress- und Eventmanagement               Skript Projektmanagement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a:extLst>
              <a:ext uri="{FF2B5EF4-FFF2-40B4-BE49-F238E27FC236}">
                <a16:creationId xmlns:a16="http://schemas.microsoft.com/office/drawing/2014/main" id="{1C3CC0A5-12BE-786A-C01B-0440A8D8DA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918DA3-A0C1-4B2D-9EA8-5125D7696A41}" type="slidenum">
              <a:rPr lang="de-DE" altLang="de-DE" smtClean="0">
                <a:solidFill>
                  <a:srgbClr val="000000"/>
                </a:solidFill>
                <a:latin typeface="Arial" panose="020B0604020202020204" pitchFamily="34" charset="0"/>
              </a:rPr>
              <a:pPr>
                <a:spcBef>
                  <a:spcPct val="0"/>
                </a:spcBef>
              </a:pPr>
              <a:t>53</a:t>
            </a:fld>
            <a:endParaRPr lang="de-DE" altLang="de-DE">
              <a:solidFill>
                <a:srgbClr val="000000"/>
              </a:solidFill>
              <a:latin typeface="Arial" panose="020B0604020202020204" pitchFamily="34" charset="0"/>
            </a:endParaRPr>
          </a:p>
        </p:txBody>
      </p:sp>
      <p:sp>
        <p:nvSpPr>
          <p:cNvPr id="382979" name="Rectangle 2">
            <a:extLst>
              <a:ext uri="{FF2B5EF4-FFF2-40B4-BE49-F238E27FC236}">
                <a16:creationId xmlns:a16="http://schemas.microsoft.com/office/drawing/2014/main" id="{02B48184-D93C-4CA3-8308-630CCDC1A9DF}"/>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80" name="Rectangle 3">
            <a:extLst>
              <a:ext uri="{FF2B5EF4-FFF2-40B4-BE49-F238E27FC236}">
                <a16:creationId xmlns:a16="http://schemas.microsoft.com/office/drawing/2014/main" id="{5FAA36D2-E96C-0BA6-F911-006DA6AF6F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6629" name="Fußzeilenplatzhalter 1">
            <a:extLst>
              <a:ext uri="{FF2B5EF4-FFF2-40B4-BE49-F238E27FC236}">
                <a16:creationId xmlns:a16="http://schemas.microsoft.com/office/drawing/2014/main" id="{6586B89E-1377-62FD-3241-591CE0DFC590}"/>
              </a:ext>
            </a:extLst>
          </p:cNvPr>
          <p:cNvSpPr>
            <a:spLocks noGrp="1"/>
          </p:cNvSpPr>
          <p:nvPr>
            <p:ph type="ftr" sz="quarter" idx="4"/>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endParaRPr lang="de-DE" altLang="de-DE">
              <a:solidFill>
                <a:srgbClr val="000000"/>
              </a:solidFill>
            </a:endParaRPr>
          </a:p>
        </p:txBody>
      </p:sp>
      <p:sp>
        <p:nvSpPr>
          <p:cNvPr id="26630" name="Kopfzeilenplatzhalter 2">
            <a:extLst>
              <a:ext uri="{FF2B5EF4-FFF2-40B4-BE49-F238E27FC236}">
                <a16:creationId xmlns:a16="http://schemas.microsoft.com/office/drawing/2014/main" id="{010FFE5C-3BF6-8E75-0152-6448DF27F67E}"/>
              </a:ext>
            </a:extLst>
          </p:cNvPr>
          <p:cNvSpPr>
            <a:spLocks noGrp="1"/>
          </p:cNvSpPr>
          <p:nvPr>
            <p:ph type="hdr" sz="quarter"/>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de-DE" altLang="de-DE" dirty="0">
                <a:solidFill>
                  <a:srgbClr val="000000"/>
                </a:solidFill>
              </a:rPr>
              <a:t>Messe-, Kongress- und Eventmanagement               Skript Projektmanagement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a:extLst>
              <a:ext uri="{FF2B5EF4-FFF2-40B4-BE49-F238E27FC236}">
                <a16:creationId xmlns:a16="http://schemas.microsoft.com/office/drawing/2014/main" id="{EF9AC157-5C19-5146-1E68-19FF7AA573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708A8D-1643-4031-87BA-6E55049AC62D}" type="slidenum">
              <a:rPr lang="de-DE" altLang="de-DE" smtClean="0">
                <a:solidFill>
                  <a:srgbClr val="000000"/>
                </a:solidFill>
                <a:latin typeface="Arial" panose="020B0604020202020204" pitchFamily="34" charset="0"/>
              </a:rPr>
              <a:pPr>
                <a:spcBef>
                  <a:spcPct val="0"/>
                </a:spcBef>
              </a:pPr>
              <a:t>54</a:t>
            </a:fld>
            <a:endParaRPr lang="de-DE" altLang="de-DE">
              <a:solidFill>
                <a:srgbClr val="000000"/>
              </a:solidFill>
              <a:latin typeface="Arial" panose="020B0604020202020204" pitchFamily="34" charset="0"/>
            </a:endParaRPr>
          </a:p>
        </p:txBody>
      </p:sp>
      <p:sp>
        <p:nvSpPr>
          <p:cNvPr id="385027" name="Rectangle 2">
            <a:extLst>
              <a:ext uri="{FF2B5EF4-FFF2-40B4-BE49-F238E27FC236}">
                <a16:creationId xmlns:a16="http://schemas.microsoft.com/office/drawing/2014/main" id="{E336B37B-8711-B86E-1E18-B1ABD1BA5A1F}"/>
              </a:ext>
            </a:extLst>
          </p:cNvPr>
          <p:cNvSpPr>
            <a:spLocks noGrp="1" noRot="1" noChangeAspect="1" noChangeArrowheads="1" noTextEdit="1"/>
          </p:cNvSpPr>
          <p:nvPr>
            <p:ph type="sldImg"/>
          </p:nvPr>
        </p:nvSpPr>
        <p:spPr bwMode="auto">
          <a:xfrm>
            <a:off x="2143125" y="684213"/>
            <a:ext cx="257333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8" name="Rectangle 3">
            <a:extLst>
              <a:ext uri="{FF2B5EF4-FFF2-40B4-BE49-F238E27FC236}">
                <a16:creationId xmlns:a16="http://schemas.microsoft.com/office/drawing/2014/main" id="{F33B3BBC-C0A0-479E-A57A-8BBD7BDA92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30757" name="Fußzeilenplatzhalter 1">
            <a:extLst>
              <a:ext uri="{FF2B5EF4-FFF2-40B4-BE49-F238E27FC236}">
                <a16:creationId xmlns:a16="http://schemas.microsoft.com/office/drawing/2014/main" id="{6812AD3C-1319-670C-1ECA-450503AFB0C4}"/>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30758" name="Kopfzeilenplatzhalter 2">
            <a:extLst>
              <a:ext uri="{FF2B5EF4-FFF2-40B4-BE49-F238E27FC236}">
                <a16:creationId xmlns:a16="http://schemas.microsoft.com/office/drawing/2014/main" id="{63F240E6-504A-04A1-B24C-2202AF6C5F9E}"/>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D5079330-BF51-B4E3-1B81-8F7E37F3A5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79D6CD-1F5B-4F7E-A370-6D9F76E27529}" type="slidenum">
              <a:rPr lang="de-DE" altLang="de-DE" smtClean="0">
                <a:solidFill>
                  <a:srgbClr val="000000"/>
                </a:solidFill>
                <a:latin typeface="Arial" panose="020B0604020202020204" pitchFamily="34" charset="0"/>
              </a:rPr>
              <a:pPr>
                <a:spcBef>
                  <a:spcPct val="0"/>
                </a:spcBef>
              </a:pPr>
              <a:t>5</a:t>
            </a:fld>
            <a:endParaRPr lang="de-DE" altLang="de-DE">
              <a:solidFill>
                <a:srgbClr val="000000"/>
              </a:solidFill>
              <a:latin typeface="Arial" panose="020B0604020202020204" pitchFamily="34" charset="0"/>
            </a:endParaRPr>
          </a:p>
        </p:txBody>
      </p:sp>
      <p:sp>
        <p:nvSpPr>
          <p:cNvPr id="263171" name="Rectangle 2">
            <a:extLst>
              <a:ext uri="{FF2B5EF4-FFF2-40B4-BE49-F238E27FC236}">
                <a16:creationId xmlns:a16="http://schemas.microsoft.com/office/drawing/2014/main" id="{848459BD-2257-4D16-DFFF-43D8618911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2" name="Rectangle 3">
            <a:extLst>
              <a:ext uri="{FF2B5EF4-FFF2-40B4-BE49-F238E27FC236}">
                <a16:creationId xmlns:a16="http://schemas.microsoft.com/office/drawing/2014/main" id="{9D8B5017-11F9-1570-D626-5777D3DFA1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6725" name="Fußzeilenplatzhalter 1">
            <a:extLst>
              <a:ext uri="{FF2B5EF4-FFF2-40B4-BE49-F238E27FC236}">
                <a16:creationId xmlns:a16="http://schemas.microsoft.com/office/drawing/2014/main" id="{079FD2D7-5377-770F-8C66-6836759AFA8C}"/>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86726" name="Kopfzeilenplatzhalter 2">
            <a:extLst>
              <a:ext uri="{FF2B5EF4-FFF2-40B4-BE49-F238E27FC236}">
                <a16:creationId xmlns:a16="http://schemas.microsoft.com/office/drawing/2014/main" id="{0C9C9CCB-FFE1-3048-A269-8D1DF0F1B010}"/>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a:extLst>
              <a:ext uri="{FF2B5EF4-FFF2-40B4-BE49-F238E27FC236}">
                <a16:creationId xmlns:a16="http://schemas.microsoft.com/office/drawing/2014/main" id="{5831DF0E-68DA-C79D-0DA3-A90B067B7F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6F572E-A71D-4360-91EE-2CF8DFCB9FBC}" type="slidenum">
              <a:rPr lang="de-DE" altLang="de-DE" smtClean="0">
                <a:solidFill>
                  <a:srgbClr val="000000"/>
                </a:solidFill>
                <a:latin typeface="Arial" panose="020B0604020202020204" pitchFamily="34" charset="0"/>
              </a:rPr>
              <a:pPr>
                <a:spcBef>
                  <a:spcPct val="0"/>
                </a:spcBef>
              </a:pPr>
              <a:t>55</a:t>
            </a:fld>
            <a:endParaRPr lang="de-DE" altLang="de-DE">
              <a:solidFill>
                <a:srgbClr val="000000"/>
              </a:solidFill>
              <a:latin typeface="Arial" panose="020B0604020202020204" pitchFamily="34" charset="0"/>
            </a:endParaRPr>
          </a:p>
        </p:txBody>
      </p:sp>
      <p:sp>
        <p:nvSpPr>
          <p:cNvPr id="387075" name="Rectangle 2">
            <a:extLst>
              <a:ext uri="{FF2B5EF4-FFF2-40B4-BE49-F238E27FC236}">
                <a16:creationId xmlns:a16="http://schemas.microsoft.com/office/drawing/2014/main" id="{051C0B02-06D3-B6D7-1E0C-C30BD9D858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7076" name="Rectangle 3">
            <a:extLst>
              <a:ext uri="{FF2B5EF4-FFF2-40B4-BE49-F238E27FC236}">
                <a16:creationId xmlns:a16="http://schemas.microsoft.com/office/drawing/2014/main" id="{59789531-34DF-1134-6030-44D5D3E060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27685" name="Fußzeilenplatzhalter 1">
            <a:extLst>
              <a:ext uri="{FF2B5EF4-FFF2-40B4-BE49-F238E27FC236}">
                <a16:creationId xmlns:a16="http://schemas.microsoft.com/office/drawing/2014/main" id="{FF40F4E4-8B57-3613-0401-12EE30E10021}"/>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27686" name="Kopfzeilenplatzhalter 2">
            <a:extLst>
              <a:ext uri="{FF2B5EF4-FFF2-40B4-BE49-F238E27FC236}">
                <a16:creationId xmlns:a16="http://schemas.microsoft.com/office/drawing/2014/main" id="{71D3A964-58E7-7B6E-1E74-464AB320A5F2}"/>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a:extLst>
              <a:ext uri="{FF2B5EF4-FFF2-40B4-BE49-F238E27FC236}">
                <a16:creationId xmlns:a16="http://schemas.microsoft.com/office/drawing/2014/main" id="{0651087E-78FA-3D0B-491A-9F668D685A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B0521B-213E-4380-B37E-AA4F9880F147}" type="slidenum">
              <a:rPr lang="de-DE" altLang="de-DE" smtClean="0">
                <a:solidFill>
                  <a:srgbClr val="000000"/>
                </a:solidFill>
                <a:latin typeface="Arial" panose="020B0604020202020204" pitchFamily="34" charset="0"/>
              </a:rPr>
              <a:pPr>
                <a:spcBef>
                  <a:spcPct val="0"/>
                </a:spcBef>
              </a:pPr>
              <a:t>56</a:t>
            </a:fld>
            <a:endParaRPr lang="de-DE" altLang="de-DE">
              <a:solidFill>
                <a:srgbClr val="000000"/>
              </a:solidFill>
              <a:latin typeface="Arial" panose="020B0604020202020204" pitchFamily="34" charset="0"/>
            </a:endParaRPr>
          </a:p>
        </p:txBody>
      </p:sp>
      <p:sp>
        <p:nvSpPr>
          <p:cNvPr id="389123" name="Rectangle 2">
            <a:extLst>
              <a:ext uri="{FF2B5EF4-FFF2-40B4-BE49-F238E27FC236}">
                <a16:creationId xmlns:a16="http://schemas.microsoft.com/office/drawing/2014/main" id="{3DCE8E32-FDD4-E47A-6B8D-91D15439E2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24" name="Rectangle 3">
            <a:extLst>
              <a:ext uri="{FF2B5EF4-FFF2-40B4-BE49-F238E27FC236}">
                <a16:creationId xmlns:a16="http://schemas.microsoft.com/office/drawing/2014/main" id="{F5A61F3A-CBAB-12D4-4E42-96D4A73CC7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28709" name="Fußzeilenplatzhalter 1">
            <a:extLst>
              <a:ext uri="{FF2B5EF4-FFF2-40B4-BE49-F238E27FC236}">
                <a16:creationId xmlns:a16="http://schemas.microsoft.com/office/drawing/2014/main" id="{48D8D8F3-9C43-90EF-EEBA-A7C549B11D32}"/>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28710" name="Kopfzeilenplatzhalter 2">
            <a:extLst>
              <a:ext uri="{FF2B5EF4-FFF2-40B4-BE49-F238E27FC236}">
                <a16:creationId xmlns:a16="http://schemas.microsoft.com/office/drawing/2014/main" id="{7D300CC7-6377-AD1E-0699-5294BAFC8DB0}"/>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a:extLst>
              <a:ext uri="{FF2B5EF4-FFF2-40B4-BE49-F238E27FC236}">
                <a16:creationId xmlns:a16="http://schemas.microsoft.com/office/drawing/2014/main" id="{47374171-BF8E-8297-DF5B-434D553786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926625-C432-45C8-B50F-39C41464A107}" type="slidenum">
              <a:rPr lang="de-DE" altLang="de-DE" smtClean="0">
                <a:solidFill>
                  <a:srgbClr val="000000"/>
                </a:solidFill>
                <a:latin typeface="Arial" panose="020B0604020202020204" pitchFamily="34" charset="0"/>
              </a:rPr>
              <a:pPr>
                <a:spcBef>
                  <a:spcPct val="0"/>
                </a:spcBef>
              </a:pPr>
              <a:t>57</a:t>
            </a:fld>
            <a:endParaRPr lang="de-DE" altLang="de-DE">
              <a:solidFill>
                <a:srgbClr val="000000"/>
              </a:solidFill>
              <a:latin typeface="Arial" panose="020B0604020202020204" pitchFamily="34" charset="0"/>
            </a:endParaRPr>
          </a:p>
        </p:txBody>
      </p:sp>
      <p:sp>
        <p:nvSpPr>
          <p:cNvPr id="391171" name="Rectangle 2">
            <a:extLst>
              <a:ext uri="{FF2B5EF4-FFF2-40B4-BE49-F238E27FC236}">
                <a16:creationId xmlns:a16="http://schemas.microsoft.com/office/drawing/2014/main" id="{961FD7D1-95C1-A053-D32F-E62530B059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1172" name="Rectangle 3">
            <a:extLst>
              <a:ext uri="{FF2B5EF4-FFF2-40B4-BE49-F238E27FC236}">
                <a16:creationId xmlns:a16="http://schemas.microsoft.com/office/drawing/2014/main" id="{ED389404-B32D-B7E9-83D2-7FFBFC2497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31781" name="Fußzeilenplatzhalter 1">
            <a:extLst>
              <a:ext uri="{FF2B5EF4-FFF2-40B4-BE49-F238E27FC236}">
                <a16:creationId xmlns:a16="http://schemas.microsoft.com/office/drawing/2014/main" id="{8E21A842-B0C4-F7FD-03A2-F2158A4AD520}"/>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331782" name="Kopfzeilenplatzhalter 2">
            <a:extLst>
              <a:ext uri="{FF2B5EF4-FFF2-40B4-BE49-F238E27FC236}">
                <a16:creationId xmlns:a16="http://schemas.microsoft.com/office/drawing/2014/main" id="{D11692E4-5B88-5988-4575-5AD474466677}"/>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312E2342-BE7C-FCFE-A374-3E6C2AAAD9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7A69CB-1FED-4F21-9AA0-235755937B66}" type="slidenum">
              <a:rPr lang="de-DE" altLang="de-DE" smtClean="0">
                <a:solidFill>
                  <a:srgbClr val="000000"/>
                </a:solidFill>
                <a:latin typeface="Arial" panose="020B0604020202020204" pitchFamily="34" charset="0"/>
              </a:rPr>
              <a:pPr>
                <a:spcBef>
                  <a:spcPct val="0"/>
                </a:spcBef>
              </a:pPr>
              <a:t>6</a:t>
            </a:fld>
            <a:endParaRPr lang="de-DE" altLang="de-DE">
              <a:solidFill>
                <a:srgbClr val="000000"/>
              </a:solidFill>
              <a:latin typeface="Arial" panose="020B0604020202020204" pitchFamily="34" charset="0"/>
            </a:endParaRPr>
          </a:p>
        </p:txBody>
      </p:sp>
      <p:sp>
        <p:nvSpPr>
          <p:cNvPr id="265219" name="Rectangle 2">
            <a:extLst>
              <a:ext uri="{FF2B5EF4-FFF2-40B4-BE49-F238E27FC236}">
                <a16:creationId xmlns:a16="http://schemas.microsoft.com/office/drawing/2014/main" id="{5A79BD00-2532-3076-8559-B312651037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20" name="Rectangle 3">
            <a:extLst>
              <a:ext uri="{FF2B5EF4-FFF2-40B4-BE49-F238E27FC236}">
                <a16:creationId xmlns:a16="http://schemas.microsoft.com/office/drawing/2014/main" id="{D9C98A75-EF03-55B0-EBFE-B4C5A84B7B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7749" name="Fußzeilenplatzhalter 1">
            <a:extLst>
              <a:ext uri="{FF2B5EF4-FFF2-40B4-BE49-F238E27FC236}">
                <a16:creationId xmlns:a16="http://schemas.microsoft.com/office/drawing/2014/main" id="{562C6AB3-593B-51D1-FEB9-B2F34FA3D571}"/>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87750" name="Kopfzeilenplatzhalter 2">
            <a:extLst>
              <a:ext uri="{FF2B5EF4-FFF2-40B4-BE49-F238E27FC236}">
                <a16:creationId xmlns:a16="http://schemas.microsoft.com/office/drawing/2014/main" id="{1149EC4F-B162-9952-0C19-8EE30677ECE1}"/>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ACBB0DD2-70D3-0AD6-9EE3-0D504977F2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A0443F-EA77-4B14-8DC9-23939A8B7373}" type="slidenum">
              <a:rPr lang="de-DE" altLang="de-DE" smtClean="0">
                <a:solidFill>
                  <a:srgbClr val="000000"/>
                </a:solidFill>
                <a:latin typeface="Arial" panose="020B0604020202020204" pitchFamily="34" charset="0"/>
              </a:rPr>
              <a:pPr>
                <a:spcBef>
                  <a:spcPct val="0"/>
                </a:spcBef>
              </a:pPr>
              <a:t>7</a:t>
            </a:fld>
            <a:endParaRPr lang="de-DE" altLang="de-DE">
              <a:solidFill>
                <a:srgbClr val="000000"/>
              </a:solidFill>
              <a:latin typeface="Arial" panose="020B0604020202020204" pitchFamily="34" charset="0"/>
            </a:endParaRPr>
          </a:p>
        </p:txBody>
      </p:sp>
      <p:sp>
        <p:nvSpPr>
          <p:cNvPr id="267267" name="Rectangle 2">
            <a:extLst>
              <a:ext uri="{FF2B5EF4-FFF2-40B4-BE49-F238E27FC236}">
                <a16:creationId xmlns:a16="http://schemas.microsoft.com/office/drawing/2014/main" id="{0234EBDE-3E7B-7FE3-51E3-85477E9EE3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8" name="Rectangle 3">
            <a:extLst>
              <a:ext uri="{FF2B5EF4-FFF2-40B4-BE49-F238E27FC236}">
                <a16:creationId xmlns:a16="http://schemas.microsoft.com/office/drawing/2014/main" id="{5FE8E9C3-9DF2-E4F1-AA29-90A43C357F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8773" name="Fußzeilenplatzhalter 1">
            <a:extLst>
              <a:ext uri="{FF2B5EF4-FFF2-40B4-BE49-F238E27FC236}">
                <a16:creationId xmlns:a16="http://schemas.microsoft.com/office/drawing/2014/main" id="{7E2D0915-0C8C-6CFE-92DB-E78606A0E348}"/>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88774" name="Kopfzeilenplatzhalter 2">
            <a:extLst>
              <a:ext uri="{FF2B5EF4-FFF2-40B4-BE49-F238E27FC236}">
                <a16:creationId xmlns:a16="http://schemas.microsoft.com/office/drawing/2014/main" id="{7E64545A-E8B5-58A9-3925-AA95AAA13351}"/>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83129FB9-7B6F-52CD-EA67-35F0CB5D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9F1B87-5D30-4F8D-9A1F-CA723F158066}" type="slidenum">
              <a:rPr lang="de-DE" altLang="de-DE" smtClean="0">
                <a:solidFill>
                  <a:srgbClr val="000000"/>
                </a:solidFill>
                <a:latin typeface="Arial" panose="020B0604020202020204" pitchFamily="34" charset="0"/>
              </a:rPr>
              <a:pPr>
                <a:spcBef>
                  <a:spcPct val="0"/>
                </a:spcBef>
              </a:pPr>
              <a:t>8</a:t>
            </a:fld>
            <a:endParaRPr lang="de-DE" altLang="de-DE">
              <a:solidFill>
                <a:srgbClr val="000000"/>
              </a:solidFill>
              <a:latin typeface="Arial" panose="020B0604020202020204" pitchFamily="34" charset="0"/>
            </a:endParaRPr>
          </a:p>
        </p:txBody>
      </p:sp>
      <p:sp>
        <p:nvSpPr>
          <p:cNvPr id="269315" name="Rectangle 2">
            <a:extLst>
              <a:ext uri="{FF2B5EF4-FFF2-40B4-BE49-F238E27FC236}">
                <a16:creationId xmlns:a16="http://schemas.microsoft.com/office/drawing/2014/main" id="{5DEBC681-FD84-A6AE-3D48-65D1739443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6" name="Rectangle 3">
            <a:extLst>
              <a:ext uri="{FF2B5EF4-FFF2-40B4-BE49-F238E27FC236}">
                <a16:creationId xmlns:a16="http://schemas.microsoft.com/office/drawing/2014/main" id="{C631D1AF-18BD-CC79-669A-F1557738E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9797" name="Fußzeilenplatzhalter 1">
            <a:extLst>
              <a:ext uri="{FF2B5EF4-FFF2-40B4-BE49-F238E27FC236}">
                <a16:creationId xmlns:a16="http://schemas.microsoft.com/office/drawing/2014/main" id="{1B33C591-A59C-34EB-889F-7119D6BE2197}"/>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de-DE">
              <a:solidFill>
                <a:srgbClr val="000000"/>
              </a:solidFill>
              <a:latin typeface="Arial" charset="0"/>
            </a:endParaRPr>
          </a:p>
        </p:txBody>
      </p:sp>
      <p:sp>
        <p:nvSpPr>
          <p:cNvPr id="289798" name="Kopfzeilenplatzhalter 2">
            <a:extLst>
              <a:ext uri="{FF2B5EF4-FFF2-40B4-BE49-F238E27FC236}">
                <a16:creationId xmlns:a16="http://schemas.microsoft.com/office/drawing/2014/main" id="{861EF02E-595A-06DB-1372-14B2193316E7}"/>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dirty="0">
                <a:solidFill>
                  <a:srgbClr val="000000"/>
                </a:solidFill>
                <a:latin typeface="Arial" charset="0"/>
              </a:rPr>
              <a:t>Messe-, Kongress- und Eventmanagement               Skript Projektmanagement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8CB5FFCD-32ED-9A9D-E3ED-97DBE8AD3C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013B28-6FE5-4E85-B29E-9A2F979E6A1A}" type="slidenum">
              <a:rPr lang="de-DE" altLang="de-DE" smtClean="0">
                <a:solidFill>
                  <a:srgbClr val="000000"/>
                </a:solidFill>
                <a:latin typeface="Arial" panose="020B0604020202020204" pitchFamily="34" charset="0"/>
              </a:rPr>
              <a:pPr>
                <a:spcBef>
                  <a:spcPct val="0"/>
                </a:spcBef>
              </a:pPr>
              <a:t>9</a:t>
            </a:fld>
            <a:endParaRPr lang="de-DE" altLang="de-DE">
              <a:solidFill>
                <a:srgbClr val="000000"/>
              </a:solidFill>
              <a:latin typeface="Arial" panose="020B0604020202020204" pitchFamily="34" charset="0"/>
            </a:endParaRPr>
          </a:p>
        </p:txBody>
      </p:sp>
      <p:sp>
        <p:nvSpPr>
          <p:cNvPr id="271363" name="Rectangle 2">
            <a:extLst>
              <a:ext uri="{FF2B5EF4-FFF2-40B4-BE49-F238E27FC236}">
                <a16:creationId xmlns:a16="http://schemas.microsoft.com/office/drawing/2014/main" id="{1FA3B8A7-2A27-1298-D69F-1B91B7C30F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4" name="Rectangle 3">
            <a:extLst>
              <a:ext uri="{FF2B5EF4-FFF2-40B4-BE49-F238E27FC236}">
                <a16:creationId xmlns:a16="http://schemas.microsoft.com/office/drawing/2014/main" id="{ACA8E623-DE1A-60F6-2D69-EAAF42D349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90821" name="Fußzeilenplatzhalter 1">
            <a:extLst>
              <a:ext uri="{FF2B5EF4-FFF2-40B4-BE49-F238E27FC236}">
                <a16:creationId xmlns:a16="http://schemas.microsoft.com/office/drawing/2014/main" id="{6EDED6CB-E94C-FC95-9721-98985F923859}"/>
              </a:ext>
            </a:extLst>
          </p:cNvPr>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de-DE">
              <a:solidFill>
                <a:srgbClr val="000000"/>
              </a:solidFill>
              <a:latin typeface="Arial" charset="0"/>
            </a:endParaRPr>
          </a:p>
        </p:txBody>
      </p:sp>
      <p:sp>
        <p:nvSpPr>
          <p:cNvPr id="290822" name="Kopfzeilenplatzhalter 2">
            <a:extLst>
              <a:ext uri="{FF2B5EF4-FFF2-40B4-BE49-F238E27FC236}">
                <a16:creationId xmlns:a16="http://schemas.microsoft.com/office/drawing/2014/main" id="{11937800-EEE0-BF35-4FD2-8171F8FE87F8}"/>
              </a:ext>
            </a:extLst>
          </p:cNvPr>
          <p:cNvSpPr>
            <a:spLocks noGrp="1"/>
          </p:cNvSpPr>
          <p:nvPr>
            <p:ph type="hdr" sz="quarter"/>
          </p:nvPr>
        </p:nvSpPr>
        <p:spPr bwMode="auto"/>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de-DE" dirty="0">
                <a:solidFill>
                  <a:srgbClr val="000000"/>
                </a:solidFill>
                <a:latin typeface="Arial" charset="0"/>
              </a:rPr>
              <a:t>Messe-, Kongress- und Eventmanagement               Skript Projektmanagement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C562168C-829C-06A4-BABD-AB28613206A7}"/>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E8630090-7647-3AA3-5DB9-8052AE02741F}"/>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562F722B-9A7D-420E-9E47-2BB3C1C8CB37}"/>
              </a:ext>
            </a:extLst>
          </p:cNvPr>
          <p:cNvSpPr>
            <a:spLocks noGrp="1"/>
          </p:cNvSpPr>
          <p:nvPr>
            <p:ph type="sldNum" sz="quarter" idx="12"/>
          </p:nvPr>
        </p:nvSpPr>
        <p:spPr/>
        <p:txBody>
          <a:bodyPr/>
          <a:lstStyle>
            <a:lvl1pPr>
              <a:defRPr/>
            </a:lvl1pPr>
          </a:lstStyle>
          <a:p>
            <a:pPr>
              <a:defRPr/>
            </a:pPr>
            <a:fld id="{DFB14578-7CEB-46BB-A53D-7ADD8F037711}" type="slidenum">
              <a:rPr lang="de-DE" altLang="de-DE"/>
              <a:pPr>
                <a:defRPr/>
              </a:pPr>
              <a:t>‹Nr.›</a:t>
            </a:fld>
            <a:endParaRPr lang="de-DE" altLang="de-DE"/>
          </a:p>
        </p:txBody>
      </p:sp>
    </p:spTree>
    <p:extLst>
      <p:ext uri="{BB962C8B-B14F-4D97-AF65-F5344CB8AC3E}">
        <p14:creationId xmlns:p14="http://schemas.microsoft.com/office/powerpoint/2010/main" val="385038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8A32390-4D4B-EC66-25ED-2498092ECF53}"/>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78D6DAA0-149C-EB75-23AC-CF97AE594E2D}"/>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C9573865-E4A8-6A71-E2E2-EDEB770D3E48}"/>
              </a:ext>
            </a:extLst>
          </p:cNvPr>
          <p:cNvSpPr>
            <a:spLocks noGrp="1"/>
          </p:cNvSpPr>
          <p:nvPr>
            <p:ph type="sldNum" sz="quarter" idx="12"/>
          </p:nvPr>
        </p:nvSpPr>
        <p:spPr/>
        <p:txBody>
          <a:bodyPr/>
          <a:lstStyle>
            <a:lvl1pPr>
              <a:defRPr/>
            </a:lvl1pPr>
          </a:lstStyle>
          <a:p>
            <a:pPr>
              <a:defRPr/>
            </a:pPr>
            <a:fld id="{CA785437-1903-43EB-BFC5-591ABAB4B8BF}" type="slidenum">
              <a:rPr lang="de-DE" altLang="de-DE"/>
              <a:pPr>
                <a:defRPr/>
              </a:pPr>
              <a:t>‹Nr.›</a:t>
            </a:fld>
            <a:endParaRPr lang="de-DE" altLang="de-DE"/>
          </a:p>
        </p:txBody>
      </p:sp>
    </p:spTree>
    <p:extLst>
      <p:ext uri="{BB962C8B-B14F-4D97-AF65-F5344CB8AC3E}">
        <p14:creationId xmlns:p14="http://schemas.microsoft.com/office/powerpoint/2010/main" val="32495014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6CE78259-5DDA-579F-89C6-C28008E9A85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6D485363-CF24-A2B5-75D8-D4605849644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270B899D-B6C3-02E9-AF26-799F6B901D82}"/>
              </a:ext>
            </a:extLst>
          </p:cNvPr>
          <p:cNvSpPr>
            <a:spLocks noGrp="1" noChangeArrowheads="1"/>
          </p:cNvSpPr>
          <p:nvPr>
            <p:ph type="sldNum" sz="quarter" idx="12"/>
          </p:nvPr>
        </p:nvSpPr>
        <p:spPr/>
        <p:txBody>
          <a:bodyPr/>
          <a:lstStyle>
            <a:lvl1pPr>
              <a:defRPr/>
            </a:lvl1pPr>
          </a:lstStyle>
          <a:p>
            <a:pPr>
              <a:defRPr/>
            </a:pPr>
            <a:fld id="{3ED3DB2C-C925-4636-8AD8-F295E4886492}" type="slidenum">
              <a:rPr lang="de-DE" altLang="de-DE"/>
              <a:pPr>
                <a:defRPr/>
              </a:pPr>
              <a:t>‹Nr.›</a:t>
            </a:fld>
            <a:endParaRPr lang="de-DE" altLang="de-DE"/>
          </a:p>
        </p:txBody>
      </p:sp>
    </p:spTree>
    <p:extLst>
      <p:ext uri="{BB962C8B-B14F-4D97-AF65-F5344CB8AC3E}">
        <p14:creationId xmlns:p14="http://schemas.microsoft.com/office/powerpoint/2010/main" val="27199848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C5638077-FD57-BAE5-F05D-0D100987CEE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8E420E87-4754-7B51-E60D-54049EAD4FF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8DA94DDB-A657-50D9-0B87-C2C383711F43}"/>
              </a:ext>
            </a:extLst>
          </p:cNvPr>
          <p:cNvSpPr>
            <a:spLocks noGrp="1" noChangeArrowheads="1"/>
          </p:cNvSpPr>
          <p:nvPr>
            <p:ph type="sldNum" sz="quarter" idx="12"/>
          </p:nvPr>
        </p:nvSpPr>
        <p:spPr/>
        <p:txBody>
          <a:bodyPr/>
          <a:lstStyle>
            <a:lvl1pPr>
              <a:defRPr/>
            </a:lvl1pPr>
          </a:lstStyle>
          <a:p>
            <a:pPr>
              <a:defRPr/>
            </a:pPr>
            <a:fld id="{53AB7DC4-EC79-4CC1-AF9C-CB3B045CE7CC}" type="slidenum">
              <a:rPr lang="de-DE" altLang="de-DE"/>
              <a:pPr>
                <a:defRPr/>
              </a:pPr>
              <a:t>‹Nr.›</a:t>
            </a:fld>
            <a:endParaRPr lang="de-DE" altLang="de-DE"/>
          </a:p>
        </p:txBody>
      </p:sp>
    </p:spTree>
    <p:extLst>
      <p:ext uri="{BB962C8B-B14F-4D97-AF65-F5344CB8AC3E}">
        <p14:creationId xmlns:p14="http://schemas.microsoft.com/office/powerpoint/2010/main" val="3797808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97F44C-B805-B45D-3D2C-5BAA879F0BA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0DB5C00B-5E7F-C6CE-DA0F-82752514CFE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E1FDB805-3D99-5DE2-A2F5-43B53CB662A5}"/>
              </a:ext>
            </a:extLst>
          </p:cNvPr>
          <p:cNvSpPr>
            <a:spLocks noGrp="1" noChangeArrowheads="1"/>
          </p:cNvSpPr>
          <p:nvPr>
            <p:ph type="sldNum" sz="quarter" idx="12"/>
          </p:nvPr>
        </p:nvSpPr>
        <p:spPr/>
        <p:txBody>
          <a:bodyPr/>
          <a:lstStyle>
            <a:lvl1pPr>
              <a:defRPr/>
            </a:lvl1pPr>
          </a:lstStyle>
          <a:p>
            <a:pPr>
              <a:defRPr/>
            </a:pPr>
            <a:fld id="{DEC1720F-A671-42CB-934F-607C4A6B3356}" type="slidenum">
              <a:rPr lang="de-DE" altLang="de-DE"/>
              <a:pPr>
                <a:defRPr/>
              </a:pPr>
              <a:t>‹Nr.›</a:t>
            </a:fld>
            <a:endParaRPr lang="de-DE" altLang="de-DE"/>
          </a:p>
        </p:txBody>
      </p:sp>
    </p:spTree>
    <p:extLst>
      <p:ext uri="{BB962C8B-B14F-4D97-AF65-F5344CB8AC3E}">
        <p14:creationId xmlns:p14="http://schemas.microsoft.com/office/powerpoint/2010/main" val="4080787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A9E69C6C-A3E2-B7AE-675E-CDD1EB75C6C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7F4324CB-EBEF-C287-4B2B-2B89B4F3C0D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03262E1B-3DDD-3CD6-31BF-6A847F757559}"/>
              </a:ext>
            </a:extLst>
          </p:cNvPr>
          <p:cNvSpPr>
            <a:spLocks noGrp="1" noChangeArrowheads="1"/>
          </p:cNvSpPr>
          <p:nvPr>
            <p:ph type="sldNum" sz="quarter" idx="12"/>
          </p:nvPr>
        </p:nvSpPr>
        <p:spPr/>
        <p:txBody>
          <a:bodyPr/>
          <a:lstStyle>
            <a:lvl1pPr>
              <a:defRPr/>
            </a:lvl1pPr>
          </a:lstStyle>
          <a:p>
            <a:pPr>
              <a:defRPr/>
            </a:pPr>
            <a:fld id="{EE0F457D-333C-4225-9B9D-20700CD10358}" type="slidenum">
              <a:rPr lang="de-DE" altLang="de-DE"/>
              <a:pPr>
                <a:defRPr/>
              </a:pPr>
              <a:t>‹Nr.›</a:t>
            </a:fld>
            <a:endParaRPr lang="de-DE" altLang="de-DE"/>
          </a:p>
        </p:txBody>
      </p:sp>
    </p:spTree>
    <p:extLst>
      <p:ext uri="{BB962C8B-B14F-4D97-AF65-F5344CB8AC3E}">
        <p14:creationId xmlns:p14="http://schemas.microsoft.com/office/powerpoint/2010/main" val="29195146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B8E267DF-72A2-E425-9315-A9B295AD50A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43FBC22C-BBC7-5599-ED93-C89CD8899EA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A38B95DD-A36B-2212-1671-236D6D1B0883}"/>
              </a:ext>
            </a:extLst>
          </p:cNvPr>
          <p:cNvSpPr>
            <a:spLocks noGrp="1" noChangeArrowheads="1"/>
          </p:cNvSpPr>
          <p:nvPr>
            <p:ph type="sldNum" sz="quarter" idx="12"/>
          </p:nvPr>
        </p:nvSpPr>
        <p:spPr/>
        <p:txBody>
          <a:bodyPr/>
          <a:lstStyle>
            <a:lvl1pPr>
              <a:defRPr/>
            </a:lvl1pPr>
          </a:lstStyle>
          <a:p>
            <a:pPr>
              <a:defRPr/>
            </a:pPr>
            <a:fld id="{EEF4F3CB-D432-48B4-B6DF-5A81586E2542}" type="slidenum">
              <a:rPr lang="de-DE" altLang="de-DE"/>
              <a:pPr>
                <a:defRPr/>
              </a:pPr>
              <a:t>‹Nr.›</a:t>
            </a:fld>
            <a:endParaRPr lang="de-DE" altLang="de-DE"/>
          </a:p>
        </p:txBody>
      </p:sp>
    </p:spTree>
    <p:extLst>
      <p:ext uri="{BB962C8B-B14F-4D97-AF65-F5344CB8AC3E}">
        <p14:creationId xmlns:p14="http://schemas.microsoft.com/office/powerpoint/2010/main" val="29474168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D0E08ECA-FD79-21C8-33DE-7B33A193E9B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0841C28F-72B6-5096-90D6-2ECE57CDD13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7E6C1A3B-14F2-2948-6C3E-D9623418C666}"/>
              </a:ext>
            </a:extLst>
          </p:cNvPr>
          <p:cNvSpPr>
            <a:spLocks noGrp="1" noChangeArrowheads="1"/>
          </p:cNvSpPr>
          <p:nvPr>
            <p:ph type="sldNum" sz="quarter" idx="12"/>
          </p:nvPr>
        </p:nvSpPr>
        <p:spPr/>
        <p:txBody>
          <a:bodyPr/>
          <a:lstStyle>
            <a:lvl1pPr>
              <a:defRPr/>
            </a:lvl1pPr>
          </a:lstStyle>
          <a:p>
            <a:pPr>
              <a:defRPr/>
            </a:pPr>
            <a:fld id="{CFFC01BD-C32F-42A0-83E7-6BFCB965F39F}" type="slidenum">
              <a:rPr lang="de-DE" altLang="de-DE"/>
              <a:pPr>
                <a:defRPr/>
              </a:pPr>
              <a:t>‹Nr.›</a:t>
            </a:fld>
            <a:endParaRPr lang="de-DE" altLang="de-DE"/>
          </a:p>
        </p:txBody>
      </p:sp>
    </p:spTree>
    <p:extLst>
      <p:ext uri="{BB962C8B-B14F-4D97-AF65-F5344CB8AC3E}">
        <p14:creationId xmlns:p14="http://schemas.microsoft.com/office/powerpoint/2010/main" val="10251566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F44B9D47-E72C-A823-F380-0A3FC396BE2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C5417B3E-B934-847F-9CEE-306A255AFFC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D6D376CC-A0E9-8441-6C3A-314E10E30A22}"/>
              </a:ext>
            </a:extLst>
          </p:cNvPr>
          <p:cNvSpPr>
            <a:spLocks noGrp="1" noChangeArrowheads="1"/>
          </p:cNvSpPr>
          <p:nvPr>
            <p:ph type="sldNum" sz="quarter" idx="12"/>
          </p:nvPr>
        </p:nvSpPr>
        <p:spPr/>
        <p:txBody>
          <a:bodyPr/>
          <a:lstStyle>
            <a:lvl1pPr>
              <a:defRPr/>
            </a:lvl1pPr>
          </a:lstStyle>
          <a:p>
            <a:pPr>
              <a:defRPr/>
            </a:pPr>
            <a:fld id="{375D64F1-C185-4636-A36B-C0E083FC4D30}" type="slidenum">
              <a:rPr lang="de-DE" altLang="de-DE"/>
              <a:pPr>
                <a:defRPr/>
              </a:pPr>
              <a:t>‹Nr.›</a:t>
            </a:fld>
            <a:endParaRPr lang="de-DE" altLang="de-DE"/>
          </a:p>
        </p:txBody>
      </p:sp>
    </p:spTree>
    <p:extLst>
      <p:ext uri="{BB962C8B-B14F-4D97-AF65-F5344CB8AC3E}">
        <p14:creationId xmlns:p14="http://schemas.microsoft.com/office/powerpoint/2010/main" val="3506834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239E8D9B-6B98-A0A3-E96B-B9E03D9668E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42FF43D9-D252-F620-C24E-4EC1CBBE7C7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16C27E15-4898-CDA8-1EB6-D03968916B9D}"/>
              </a:ext>
            </a:extLst>
          </p:cNvPr>
          <p:cNvSpPr>
            <a:spLocks noGrp="1" noChangeArrowheads="1"/>
          </p:cNvSpPr>
          <p:nvPr>
            <p:ph type="sldNum" sz="quarter" idx="12"/>
          </p:nvPr>
        </p:nvSpPr>
        <p:spPr/>
        <p:txBody>
          <a:bodyPr/>
          <a:lstStyle>
            <a:lvl1pPr>
              <a:defRPr/>
            </a:lvl1pPr>
          </a:lstStyle>
          <a:p>
            <a:pPr>
              <a:defRPr/>
            </a:pPr>
            <a:fld id="{A847A969-DF38-4257-8E91-EEE7B21A3276}" type="slidenum">
              <a:rPr lang="de-DE" altLang="de-DE"/>
              <a:pPr>
                <a:defRPr/>
              </a:pPr>
              <a:t>‹Nr.›</a:t>
            </a:fld>
            <a:endParaRPr lang="de-DE" altLang="de-DE"/>
          </a:p>
        </p:txBody>
      </p:sp>
    </p:spTree>
    <p:extLst>
      <p:ext uri="{BB962C8B-B14F-4D97-AF65-F5344CB8AC3E}">
        <p14:creationId xmlns:p14="http://schemas.microsoft.com/office/powerpoint/2010/main" val="35190642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1B568C9A-72AA-9C9B-9EEB-AE7730C96BC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779F177C-C9D8-018B-19D3-726CF8AB6F3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202AA6CB-EDEA-2771-E1A4-B7B96AE5D1A6}"/>
              </a:ext>
            </a:extLst>
          </p:cNvPr>
          <p:cNvSpPr>
            <a:spLocks noGrp="1" noChangeArrowheads="1"/>
          </p:cNvSpPr>
          <p:nvPr>
            <p:ph type="sldNum" sz="quarter" idx="12"/>
          </p:nvPr>
        </p:nvSpPr>
        <p:spPr/>
        <p:txBody>
          <a:bodyPr/>
          <a:lstStyle>
            <a:lvl1pPr>
              <a:defRPr/>
            </a:lvl1pPr>
          </a:lstStyle>
          <a:p>
            <a:pPr>
              <a:defRPr/>
            </a:pPr>
            <a:fld id="{F87298E5-0C4E-4A03-8EC2-C7E3A8835329}" type="slidenum">
              <a:rPr lang="de-DE" altLang="de-DE"/>
              <a:pPr>
                <a:defRPr/>
              </a:pPr>
              <a:t>‹Nr.›</a:t>
            </a:fld>
            <a:endParaRPr lang="de-DE" altLang="de-DE"/>
          </a:p>
        </p:txBody>
      </p:sp>
    </p:spTree>
    <p:extLst>
      <p:ext uri="{BB962C8B-B14F-4D97-AF65-F5344CB8AC3E}">
        <p14:creationId xmlns:p14="http://schemas.microsoft.com/office/powerpoint/2010/main" val="31813173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3E196093-312F-1B2B-AEF7-E078F7400C9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EAB8C80B-14FA-5FF0-9B60-85DA230BA20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3224DC73-6CBD-D74F-600C-BC495B169744}"/>
              </a:ext>
            </a:extLst>
          </p:cNvPr>
          <p:cNvSpPr>
            <a:spLocks noGrp="1" noChangeArrowheads="1"/>
          </p:cNvSpPr>
          <p:nvPr>
            <p:ph type="sldNum" sz="quarter" idx="12"/>
          </p:nvPr>
        </p:nvSpPr>
        <p:spPr/>
        <p:txBody>
          <a:bodyPr/>
          <a:lstStyle>
            <a:lvl1pPr>
              <a:defRPr/>
            </a:lvl1pPr>
          </a:lstStyle>
          <a:p>
            <a:pPr>
              <a:defRPr/>
            </a:pPr>
            <a:fld id="{E5FCBDEE-AA48-4B04-92E0-E7DACA75741C}" type="slidenum">
              <a:rPr lang="de-DE" altLang="de-DE"/>
              <a:pPr>
                <a:defRPr/>
              </a:pPr>
              <a:t>‹Nr.›</a:t>
            </a:fld>
            <a:endParaRPr lang="de-DE" altLang="de-DE"/>
          </a:p>
        </p:txBody>
      </p:sp>
    </p:spTree>
    <p:extLst>
      <p:ext uri="{BB962C8B-B14F-4D97-AF65-F5344CB8AC3E}">
        <p14:creationId xmlns:p14="http://schemas.microsoft.com/office/powerpoint/2010/main" val="152568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488951"/>
            <a:ext cx="1157288" cy="104013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7175" y="488951"/>
            <a:ext cx="3357563" cy="104013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4B3B8A0-2C86-0380-51EC-4E151C81B2C6}"/>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E55A2DB3-C937-B9FB-E17C-EB0AB31D8B89}"/>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044D5DE-4C38-56D7-51FD-62A0EE736C29}"/>
              </a:ext>
            </a:extLst>
          </p:cNvPr>
          <p:cNvSpPr>
            <a:spLocks noGrp="1"/>
          </p:cNvSpPr>
          <p:nvPr>
            <p:ph type="sldNum" sz="quarter" idx="12"/>
          </p:nvPr>
        </p:nvSpPr>
        <p:spPr/>
        <p:txBody>
          <a:bodyPr/>
          <a:lstStyle>
            <a:lvl1pPr>
              <a:defRPr/>
            </a:lvl1pPr>
          </a:lstStyle>
          <a:p>
            <a:pPr>
              <a:defRPr/>
            </a:pPr>
            <a:fld id="{8432EF8F-15A8-4415-ACCF-D2EEBDA9D140}" type="slidenum">
              <a:rPr lang="de-DE" altLang="de-DE"/>
              <a:pPr>
                <a:defRPr/>
              </a:pPr>
              <a:t>‹Nr.›</a:t>
            </a:fld>
            <a:endParaRPr lang="de-DE" altLang="de-DE"/>
          </a:p>
        </p:txBody>
      </p:sp>
    </p:spTree>
    <p:extLst>
      <p:ext uri="{BB962C8B-B14F-4D97-AF65-F5344CB8AC3E}">
        <p14:creationId xmlns:p14="http://schemas.microsoft.com/office/powerpoint/2010/main" val="13129785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376F32A1-6983-69FD-4553-D0E802EE8FA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8A47A599-4610-D60C-457C-2D35FDB3240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A797BE72-9BAC-2B6F-205F-376536A2FEFA}"/>
              </a:ext>
            </a:extLst>
          </p:cNvPr>
          <p:cNvSpPr>
            <a:spLocks noGrp="1" noChangeArrowheads="1"/>
          </p:cNvSpPr>
          <p:nvPr>
            <p:ph type="sldNum" sz="quarter" idx="12"/>
          </p:nvPr>
        </p:nvSpPr>
        <p:spPr/>
        <p:txBody>
          <a:bodyPr/>
          <a:lstStyle>
            <a:lvl1pPr>
              <a:defRPr/>
            </a:lvl1pPr>
          </a:lstStyle>
          <a:p>
            <a:pPr>
              <a:defRPr/>
            </a:pPr>
            <a:fld id="{EFDD5A40-219C-4178-87E2-F74C13F3DADE}" type="slidenum">
              <a:rPr lang="de-DE" altLang="de-DE"/>
              <a:pPr>
                <a:defRPr/>
              </a:pPr>
              <a:t>‹Nr.›</a:t>
            </a:fld>
            <a:endParaRPr lang="de-DE" altLang="de-DE"/>
          </a:p>
        </p:txBody>
      </p:sp>
    </p:spTree>
    <p:extLst>
      <p:ext uri="{BB962C8B-B14F-4D97-AF65-F5344CB8AC3E}">
        <p14:creationId xmlns:p14="http://schemas.microsoft.com/office/powerpoint/2010/main" val="6831670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8ADB34C4-7BAF-8EEE-1C99-68160DD88D0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F9F98E2A-F095-E99E-1BA9-38981E4E225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4CF3926A-DD77-D1D1-B1A0-6CCC6E2DCBCE}"/>
              </a:ext>
            </a:extLst>
          </p:cNvPr>
          <p:cNvSpPr>
            <a:spLocks noGrp="1" noChangeArrowheads="1"/>
          </p:cNvSpPr>
          <p:nvPr>
            <p:ph type="sldNum" sz="quarter" idx="12"/>
          </p:nvPr>
        </p:nvSpPr>
        <p:spPr/>
        <p:txBody>
          <a:bodyPr/>
          <a:lstStyle>
            <a:lvl1pPr>
              <a:defRPr/>
            </a:lvl1pPr>
          </a:lstStyle>
          <a:p>
            <a:pPr>
              <a:defRPr/>
            </a:pPr>
            <a:fld id="{6568A009-0ADF-4673-9E61-1906D489A83E}" type="slidenum">
              <a:rPr lang="de-DE" altLang="de-DE"/>
              <a:pPr>
                <a:defRPr/>
              </a:pPr>
              <a:t>‹Nr.›</a:t>
            </a:fld>
            <a:endParaRPr lang="de-DE" altLang="de-DE"/>
          </a:p>
        </p:txBody>
      </p:sp>
    </p:spTree>
    <p:extLst>
      <p:ext uri="{BB962C8B-B14F-4D97-AF65-F5344CB8AC3E}">
        <p14:creationId xmlns:p14="http://schemas.microsoft.com/office/powerpoint/2010/main" val="1464953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F8BB54EC-43D0-EB7E-4C3F-EB121B0A984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1BB6193D-4443-5EBE-AE06-95CE4C0860B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A161FE1E-D9AA-5CC8-E47A-6CEA9931CE15}"/>
              </a:ext>
            </a:extLst>
          </p:cNvPr>
          <p:cNvSpPr>
            <a:spLocks noGrp="1" noChangeArrowheads="1"/>
          </p:cNvSpPr>
          <p:nvPr>
            <p:ph type="sldNum" sz="quarter" idx="12"/>
          </p:nvPr>
        </p:nvSpPr>
        <p:spPr/>
        <p:txBody>
          <a:bodyPr/>
          <a:lstStyle>
            <a:lvl1pPr>
              <a:defRPr/>
            </a:lvl1pPr>
          </a:lstStyle>
          <a:p>
            <a:pPr>
              <a:defRPr/>
            </a:pPr>
            <a:fld id="{C0CE1D2D-A419-46DA-9638-C749127613F9}" type="slidenum">
              <a:rPr lang="de-DE" altLang="de-DE"/>
              <a:pPr>
                <a:defRPr/>
              </a:pPr>
              <a:t>‹Nr.›</a:t>
            </a:fld>
            <a:endParaRPr lang="de-DE" altLang="de-DE"/>
          </a:p>
        </p:txBody>
      </p:sp>
    </p:spTree>
    <p:extLst>
      <p:ext uri="{BB962C8B-B14F-4D97-AF65-F5344CB8AC3E}">
        <p14:creationId xmlns:p14="http://schemas.microsoft.com/office/powerpoint/2010/main" val="22693688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482F0C83-CD9C-D592-3C7E-27D565E042F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7C1F3A3D-7C09-3CF0-E1A0-0225C30971D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89D91F5E-7038-E558-8852-53B860F3253B}"/>
              </a:ext>
            </a:extLst>
          </p:cNvPr>
          <p:cNvSpPr>
            <a:spLocks noGrp="1" noChangeArrowheads="1"/>
          </p:cNvSpPr>
          <p:nvPr>
            <p:ph type="sldNum" sz="quarter" idx="12"/>
          </p:nvPr>
        </p:nvSpPr>
        <p:spPr/>
        <p:txBody>
          <a:bodyPr/>
          <a:lstStyle>
            <a:lvl1pPr>
              <a:defRPr/>
            </a:lvl1pPr>
          </a:lstStyle>
          <a:p>
            <a:pPr>
              <a:defRPr/>
            </a:pPr>
            <a:fld id="{92202E8B-BE1A-4DD4-AF6A-57AF6715CBE2}" type="slidenum">
              <a:rPr lang="de-DE" altLang="de-DE"/>
              <a:pPr>
                <a:defRPr/>
              </a:pPr>
              <a:t>‹Nr.›</a:t>
            </a:fld>
            <a:endParaRPr lang="de-DE" altLang="de-DE"/>
          </a:p>
        </p:txBody>
      </p:sp>
    </p:spTree>
    <p:extLst>
      <p:ext uri="{BB962C8B-B14F-4D97-AF65-F5344CB8AC3E}">
        <p14:creationId xmlns:p14="http://schemas.microsoft.com/office/powerpoint/2010/main" val="30860300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19F33674-6157-5E14-79F4-143BAFEB424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D041ABA5-2CEA-3D3D-91FB-75707AEE600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73C8DD61-A693-688D-C1B9-7BC3D2136780}"/>
              </a:ext>
            </a:extLst>
          </p:cNvPr>
          <p:cNvSpPr>
            <a:spLocks noGrp="1" noChangeArrowheads="1"/>
          </p:cNvSpPr>
          <p:nvPr>
            <p:ph type="sldNum" sz="quarter" idx="12"/>
          </p:nvPr>
        </p:nvSpPr>
        <p:spPr/>
        <p:txBody>
          <a:bodyPr/>
          <a:lstStyle>
            <a:lvl1pPr>
              <a:defRPr/>
            </a:lvl1pPr>
          </a:lstStyle>
          <a:p>
            <a:pPr>
              <a:defRPr/>
            </a:pPr>
            <a:fld id="{45249B9B-1A5C-41FE-A7FD-5E96C8E1A16A}" type="slidenum">
              <a:rPr lang="de-DE" altLang="de-DE"/>
              <a:pPr>
                <a:defRPr/>
              </a:pPr>
              <a:t>‹Nr.›</a:t>
            </a:fld>
            <a:endParaRPr lang="de-DE" altLang="de-DE"/>
          </a:p>
        </p:txBody>
      </p:sp>
    </p:spTree>
    <p:extLst>
      <p:ext uri="{BB962C8B-B14F-4D97-AF65-F5344CB8AC3E}">
        <p14:creationId xmlns:p14="http://schemas.microsoft.com/office/powerpoint/2010/main" val="35365313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F3409DC9-2626-DD61-E41A-1663CE5E7CB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CBC4187B-6ABE-0042-E6D3-A3AE88DDF09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B74D0453-E2EF-6276-BD34-CA0EFE5B2D24}"/>
              </a:ext>
            </a:extLst>
          </p:cNvPr>
          <p:cNvSpPr>
            <a:spLocks noGrp="1" noChangeArrowheads="1"/>
          </p:cNvSpPr>
          <p:nvPr>
            <p:ph type="sldNum" sz="quarter" idx="12"/>
          </p:nvPr>
        </p:nvSpPr>
        <p:spPr/>
        <p:txBody>
          <a:bodyPr/>
          <a:lstStyle>
            <a:lvl1pPr>
              <a:defRPr/>
            </a:lvl1pPr>
          </a:lstStyle>
          <a:p>
            <a:pPr>
              <a:defRPr/>
            </a:pPr>
            <a:fld id="{8AA2ECDB-23FF-46DC-A34D-C504D9403E02}" type="slidenum">
              <a:rPr lang="de-DE" altLang="de-DE"/>
              <a:pPr>
                <a:defRPr/>
              </a:pPr>
              <a:t>‹Nr.›</a:t>
            </a:fld>
            <a:endParaRPr lang="de-DE" altLang="de-DE"/>
          </a:p>
        </p:txBody>
      </p:sp>
    </p:spTree>
    <p:extLst>
      <p:ext uri="{BB962C8B-B14F-4D97-AF65-F5344CB8AC3E}">
        <p14:creationId xmlns:p14="http://schemas.microsoft.com/office/powerpoint/2010/main" val="14845840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42523A-EC06-EEAD-B099-6AB2B08EC4A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9D2C37D8-7855-2604-DEC2-A856891CC36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C036E26E-E0C5-A732-6CBF-3E8FF24572DF}"/>
              </a:ext>
            </a:extLst>
          </p:cNvPr>
          <p:cNvSpPr>
            <a:spLocks noGrp="1" noChangeArrowheads="1"/>
          </p:cNvSpPr>
          <p:nvPr>
            <p:ph type="sldNum" sz="quarter" idx="12"/>
          </p:nvPr>
        </p:nvSpPr>
        <p:spPr/>
        <p:txBody>
          <a:bodyPr/>
          <a:lstStyle>
            <a:lvl1pPr>
              <a:defRPr/>
            </a:lvl1pPr>
          </a:lstStyle>
          <a:p>
            <a:pPr>
              <a:defRPr/>
            </a:pPr>
            <a:fld id="{1B65529A-6350-4158-8564-2D133E30176D}" type="slidenum">
              <a:rPr lang="de-DE" altLang="de-DE"/>
              <a:pPr>
                <a:defRPr/>
              </a:pPr>
              <a:t>‹Nr.›</a:t>
            </a:fld>
            <a:endParaRPr lang="de-DE" altLang="de-DE"/>
          </a:p>
        </p:txBody>
      </p:sp>
    </p:spTree>
    <p:extLst>
      <p:ext uri="{BB962C8B-B14F-4D97-AF65-F5344CB8AC3E}">
        <p14:creationId xmlns:p14="http://schemas.microsoft.com/office/powerpoint/2010/main" val="12769487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56458A6C-6A75-5519-58D3-0980236A3DC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99487BD4-EEE3-0894-DCED-C28F0B80731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B314232C-AB9A-5DEC-8718-6FA268E9BADC}"/>
              </a:ext>
            </a:extLst>
          </p:cNvPr>
          <p:cNvSpPr>
            <a:spLocks noGrp="1" noChangeArrowheads="1"/>
          </p:cNvSpPr>
          <p:nvPr>
            <p:ph type="sldNum" sz="quarter" idx="12"/>
          </p:nvPr>
        </p:nvSpPr>
        <p:spPr/>
        <p:txBody>
          <a:bodyPr/>
          <a:lstStyle>
            <a:lvl1pPr>
              <a:defRPr/>
            </a:lvl1pPr>
          </a:lstStyle>
          <a:p>
            <a:pPr>
              <a:defRPr/>
            </a:pPr>
            <a:fld id="{01A0416E-A8D5-433F-BE9F-9A4DE032135E}" type="slidenum">
              <a:rPr lang="de-DE" altLang="de-DE"/>
              <a:pPr>
                <a:defRPr/>
              </a:pPr>
              <a:t>‹Nr.›</a:t>
            </a:fld>
            <a:endParaRPr lang="de-DE" altLang="de-DE"/>
          </a:p>
        </p:txBody>
      </p:sp>
    </p:spTree>
    <p:extLst>
      <p:ext uri="{BB962C8B-B14F-4D97-AF65-F5344CB8AC3E}">
        <p14:creationId xmlns:p14="http://schemas.microsoft.com/office/powerpoint/2010/main" val="7601441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A1CE7023-7C2B-F6FD-5A8B-F9AA8E3A791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A9A22703-B37A-E483-4CCA-BF47809A07B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12E0DC9D-37BD-E301-2C62-1B9A834913E4}"/>
              </a:ext>
            </a:extLst>
          </p:cNvPr>
          <p:cNvSpPr>
            <a:spLocks noGrp="1" noChangeArrowheads="1"/>
          </p:cNvSpPr>
          <p:nvPr>
            <p:ph type="sldNum" sz="quarter" idx="12"/>
          </p:nvPr>
        </p:nvSpPr>
        <p:spPr/>
        <p:txBody>
          <a:bodyPr/>
          <a:lstStyle>
            <a:lvl1pPr>
              <a:defRPr/>
            </a:lvl1pPr>
          </a:lstStyle>
          <a:p>
            <a:pPr>
              <a:defRPr/>
            </a:pPr>
            <a:fld id="{AF371301-7EB2-468F-811D-5F7792FFA8D2}" type="slidenum">
              <a:rPr lang="de-DE" altLang="de-DE"/>
              <a:pPr>
                <a:defRPr/>
              </a:pPr>
              <a:t>‹Nr.›</a:t>
            </a:fld>
            <a:endParaRPr lang="de-DE" altLang="de-DE"/>
          </a:p>
        </p:txBody>
      </p:sp>
    </p:spTree>
    <p:extLst>
      <p:ext uri="{BB962C8B-B14F-4D97-AF65-F5344CB8AC3E}">
        <p14:creationId xmlns:p14="http://schemas.microsoft.com/office/powerpoint/2010/main" val="39776218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C0DC0C41-7F43-5268-DD16-8A6F850497F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EFDEC1A2-D0C8-B7D6-767E-9E73F149362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76C600CE-9894-EC06-B86F-2ADB85D4B16C}"/>
              </a:ext>
            </a:extLst>
          </p:cNvPr>
          <p:cNvSpPr>
            <a:spLocks noGrp="1" noChangeArrowheads="1"/>
          </p:cNvSpPr>
          <p:nvPr>
            <p:ph type="sldNum" sz="quarter" idx="12"/>
          </p:nvPr>
        </p:nvSpPr>
        <p:spPr/>
        <p:txBody>
          <a:bodyPr/>
          <a:lstStyle>
            <a:lvl1pPr>
              <a:defRPr/>
            </a:lvl1pPr>
          </a:lstStyle>
          <a:p>
            <a:pPr>
              <a:defRPr/>
            </a:pPr>
            <a:fld id="{2D99F911-D78A-4E3D-A5C0-8A40CBC51748}" type="slidenum">
              <a:rPr lang="de-DE" altLang="de-DE"/>
              <a:pPr>
                <a:defRPr/>
              </a:pPr>
              <a:t>‹Nr.›</a:t>
            </a:fld>
            <a:endParaRPr lang="de-DE" altLang="de-DE"/>
          </a:p>
        </p:txBody>
      </p:sp>
    </p:spTree>
    <p:extLst>
      <p:ext uri="{BB962C8B-B14F-4D97-AF65-F5344CB8AC3E}">
        <p14:creationId xmlns:p14="http://schemas.microsoft.com/office/powerpoint/2010/main" val="3697050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32B2ED34-C4D8-9002-343D-6DA114E3A4D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5580DC48-E17D-C1BC-587C-A9FA797A872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7A8DCAE1-EAB4-50D1-5473-2FFB23E05E98}"/>
              </a:ext>
            </a:extLst>
          </p:cNvPr>
          <p:cNvSpPr>
            <a:spLocks noGrp="1" noChangeArrowheads="1"/>
          </p:cNvSpPr>
          <p:nvPr>
            <p:ph type="sldNum" sz="quarter" idx="12"/>
          </p:nvPr>
        </p:nvSpPr>
        <p:spPr/>
        <p:txBody>
          <a:bodyPr/>
          <a:lstStyle>
            <a:lvl1pPr>
              <a:defRPr/>
            </a:lvl1pPr>
          </a:lstStyle>
          <a:p>
            <a:pPr>
              <a:defRPr/>
            </a:pPr>
            <a:fld id="{0241DBF2-0288-43FF-BC2D-A85B6F365733}" type="slidenum">
              <a:rPr lang="de-DE" altLang="de-DE"/>
              <a:pPr>
                <a:defRPr/>
              </a:pPr>
              <a:t>‹Nr.›</a:t>
            </a:fld>
            <a:endParaRPr lang="de-DE" altLang="de-DE"/>
          </a:p>
        </p:txBody>
      </p:sp>
    </p:spTree>
    <p:extLst>
      <p:ext uri="{BB962C8B-B14F-4D97-AF65-F5344CB8AC3E}">
        <p14:creationId xmlns:p14="http://schemas.microsoft.com/office/powerpoint/2010/main" val="34204996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AF0FED0-2F7B-359F-0420-0EFEFF60856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A77C06FC-D6D5-1995-9DF2-3264A715751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05B6694E-2D42-2352-D263-9A4915615E68}"/>
              </a:ext>
            </a:extLst>
          </p:cNvPr>
          <p:cNvSpPr>
            <a:spLocks noGrp="1" noChangeArrowheads="1"/>
          </p:cNvSpPr>
          <p:nvPr>
            <p:ph type="sldNum" sz="quarter" idx="12"/>
          </p:nvPr>
        </p:nvSpPr>
        <p:spPr/>
        <p:txBody>
          <a:bodyPr/>
          <a:lstStyle>
            <a:lvl1pPr>
              <a:defRPr/>
            </a:lvl1pPr>
          </a:lstStyle>
          <a:p>
            <a:pPr>
              <a:defRPr/>
            </a:pPr>
            <a:fld id="{526C10B2-E186-42C6-9F0A-49BF530945D2}" type="slidenum">
              <a:rPr lang="de-DE" altLang="de-DE"/>
              <a:pPr>
                <a:defRPr/>
              </a:pPr>
              <a:t>‹Nr.›</a:t>
            </a:fld>
            <a:endParaRPr lang="de-DE" altLang="de-DE"/>
          </a:p>
        </p:txBody>
      </p:sp>
    </p:spTree>
    <p:extLst>
      <p:ext uri="{BB962C8B-B14F-4D97-AF65-F5344CB8AC3E}">
        <p14:creationId xmlns:p14="http://schemas.microsoft.com/office/powerpoint/2010/main" val="22232829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49861FA-7F32-CF97-85BB-986415BFFB4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F9E56DF9-94D5-12AA-8880-93972A98350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0A1F440C-C879-7B8F-CB62-B8B35067672A}"/>
              </a:ext>
            </a:extLst>
          </p:cNvPr>
          <p:cNvSpPr>
            <a:spLocks noGrp="1" noChangeArrowheads="1"/>
          </p:cNvSpPr>
          <p:nvPr>
            <p:ph type="sldNum" sz="quarter" idx="12"/>
          </p:nvPr>
        </p:nvSpPr>
        <p:spPr/>
        <p:txBody>
          <a:bodyPr/>
          <a:lstStyle>
            <a:lvl1pPr>
              <a:defRPr/>
            </a:lvl1pPr>
          </a:lstStyle>
          <a:p>
            <a:pPr>
              <a:defRPr/>
            </a:pPr>
            <a:fld id="{50320578-9891-45AF-9833-156C6C255488}" type="slidenum">
              <a:rPr lang="de-DE" altLang="de-DE"/>
              <a:pPr>
                <a:defRPr/>
              </a:pPr>
              <a:t>‹Nr.›</a:t>
            </a:fld>
            <a:endParaRPr lang="de-DE" altLang="de-DE"/>
          </a:p>
        </p:txBody>
      </p:sp>
    </p:spTree>
    <p:extLst>
      <p:ext uri="{BB962C8B-B14F-4D97-AF65-F5344CB8AC3E}">
        <p14:creationId xmlns:p14="http://schemas.microsoft.com/office/powerpoint/2010/main" val="19297665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492A59C1-F88D-982F-8156-CB9D100DC4C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542938B9-3F57-3AE3-0183-C1C9A636561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363E427A-F6C4-9A94-DF16-8148D956037A}"/>
              </a:ext>
            </a:extLst>
          </p:cNvPr>
          <p:cNvSpPr>
            <a:spLocks noGrp="1" noChangeArrowheads="1"/>
          </p:cNvSpPr>
          <p:nvPr>
            <p:ph type="sldNum" sz="quarter" idx="12"/>
          </p:nvPr>
        </p:nvSpPr>
        <p:spPr/>
        <p:txBody>
          <a:bodyPr/>
          <a:lstStyle>
            <a:lvl1pPr>
              <a:defRPr/>
            </a:lvl1pPr>
          </a:lstStyle>
          <a:p>
            <a:pPr>
              <a:defRPr/>
            </a:pPr>
            <a:fld id="{4414DB0D-43E9-4334-81E9-E6057BD6F096}" type="slidenum">
              <a:rPr lang="de-DE" altLang="de-DE"/>
              <a:pPr>
                <a:defRPr/>
              </a:pPr>
              <a:t>‹Nr.›</a:t>
            </a:fld>
            <a:endParaRPr lang="de-DE" altLang="de-DE"/>
          </a:p>
        </p:txBody>
      </p:sp>
    </p:spTree>
    <p:extLst>
      <p:ext uri="{BB962C8B-B14F-4D97-AF65-F5344CB8AC3E}">
        <p14:creationId xmlns:p14="http://schemas.microsoft.com/office/powerpoint/2010/main" val="42648659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049A1B1-1AB7-D4A6-4AE0-E674D95AD9F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D8A126BA-9986-E214-C394-A8209A7B50D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16148CE8-5098-199B-4E61-5F1BAA08898F}"/>
              </a:ext>
            </a:extLst>
          </p:cNvPr>
          <p:cNvSpPr>
            <a:spLocks noGrp="1" noChangeArrowheads="1"/>
          </p:cNvSpPr>
          <p:nvPr>
            <p:ph type="sldNum" sz="quarter" idx="12"/>
          </p:nvPr>
        </p:nvSpPr>
        <p:spPr/>
        <p:txBody>
          <a:bodyPr/>
          <a:lstStyle>
            <a:lvl1pPr>
              <a:defRPr/>
            </a:lvl1pPr>
          </a:lstStyle>
          <a:p>
            <a:pPr>
              <a:defRPr/>
            </a:pPr>
            <a:fld id="{3EE5BF2F-9AE8-4367-ACF8-6FEA95330CFF}" type="slidenum">
              <a:rPr lang="de-DE" altLang="de-DE"/>
              <a:pPr>
                <a:defRPr/>
              </a:pPr>
              <a:t>‹Nr.›</a:t>
            </a:fld>
            <a:endParaRPr lang="de-DE" altLang="de-DE"/>
          </a:p>
        </p:txBody>
      </p:sp>
    </p:spTree>
    <p:extLst>
      <p:ext uri="{BB962C8B-B14F-4D97-AF65-F5344CB8AC3E}">
        <p14:creationId xmlns:p14="http://schemas.microsoft.com/office/powerpoint/2010/main" val="9586283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D932EFC4-5A58-5762-F7F8-27E43D043C4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5E608C43-7AE5-CC88-056F-FA9D6755F48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D29ADD6D-A989-FF27-0246-2B6771856C95}"/>
              </a:ext>
            </a:extLst>
          </p:cNvPr>
          <p:cNvSpPr>
            <a:spLocks noGrp="1" noChangeArrowheads="1"/>
          </p:cNvSpPr>
          <p:nvPr>
            <p:ph type="sldNum" sz="quarter" idx="12"/>
          </p:nvPr>
        </p:nvSpPr>
        <p:spPr/>
        <p:txBody>
          <a:bodyPr/>
          <a:lstStyle>
            <a:lvl1pPr>
              <a:defRPr/>
            </a:lvl1pPr>
          </a:lstStyle>
          <a:p>
            <a:pPr>
              <a:defRPr/>
            </a:pPr>
            <a:fld id="{8D41C380-41AF-4BF5-92E5-43802E6E708C}" type="slidenum">
              <a:rPr lang="de-DE" altLang="de-DE"/>
              <a:pPr>
                <a:defRPr/>
              </a:pPr>
              <a:t>‹Nr.›</a:t>
            </a:fld>
            <a:endParaRPr lang="de-DE" altLang="de-DE"/>
          </a:p>
        </p:txBody>
      </p:sp>
    </p:spTree>
    <p:extLst>
      <p:ext uri="{BB962C8B-B14F-4D97-AF65-F5344CB8AC3E}">
        <p14:creationId xmlns:p14="http://schemas.microsoft.com/office/powerpoint/2010/main" val="23707144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E1651B0F-4AE6-DCF3-164A-E1A052A36D8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99692550-C6FC-83EC-3B23-8C4951EA9C5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3641D859-39A0-F9FB-3044-DFD74B295139}"/>
              </a:ext>
            </a:extLst>
          </p:cNvPr>
          <p:cNvSpPr>
            <a:spLocks noGrp="1" noChangeArrowheads="1"/>
          </p:cNvSpPr>
          <p:nvPr>
            <p:ph type="sldNum" sz="quarter" idx="12"/>
          </p:nvPr>
        </p:nvSpPr>
        <p:spPr/>
        <p:txBody>
          <a:bodyPr/>
          <a:lstStyle>
            <a:lvl1pPr>
              <a:defRPr/>
            </a:lvl1pPr>
          </a:lstStyle>
          <a:p>
            <a:pPr>
              <a:defRPr/>
            </a:pPr>
            <a:fld id="{12850F5E-ABB8-46E9-98E3-8FCF6E1148A8}" type="slidenum">
              <a:rPr lang="de-DE" altLang="de-DE"/>
              <a:pPr>
                <a:defRPr/>
              </a:pPr>
              <a:t>‹Nr.›</a:t>
            </a:fld>
            <a:endParaRPr lang="de-DE" altLang="de-DE"/>
          </a:p>
        </p:txBody>
      </p:sp>
    </p:spTree>
    <p:extLst>
      <p:ext uri="{BB962C8B-B14F-4D97-AF65-F5344CB8AC3E}">
        <p14:creationId xmlns:p14="http://schemas.microsoft.com/office/powerpoint/2010/main" val="10409637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45BAF03E-D6D6-B8D2-BC89-2CF0A41A8D6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1AB07DF9-8BA0-2963-1B29-A93957BC869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BB7B921D-9633-5B74-9F1B-0545F317D5F8}"/>
              </a:ext>
            </a:extLst>
          </p:cNvPr>
          <p:cNvSpPr>
            <a:spLocks noGrp="1" noChangeArrowheads="1"/>
          </p:cNvSpPr>
          <p:nvPr>
            <p:ph type="sldNum" sz="quarter" idx="12"/>
          </p:nvPr>
        </p:nvSpPr>
        <p:spPr/>
        <p:txBody>
          <a:bodyPr/>
          <a:lstStyle>
            <a:lvl1pPr>
              <a:defRPr/>
            </a:lvl1pPr>
          </a:lstStyle>
          <a:p>
            <a:pPr>
              <a:defRPr/>
            </a:pPr>
            <a:fld id="{6DB829DC-9F4A-4558-B035-064063485A17}" type="slidenum">
              <a:rPr lang="de-DE" altLang="de-DE"/>
              <a:pPr>
                <a:defRPr/>
              </a:pPr>
              <a:t>‹Nr.›</a:t>
            </a:fld>
            <a:endParaRPr lang="de-DE" altLang="de-DE"/>
          </a:p>
        </p:txBody>
      </p:sp>
    </p:spTree>
    <p:extLst>
      <p:ext uri="{BB962C8B-B14F-4D97-AF65-F5344CB8AC3E}">
        <p14:creationId xmlns:p14="http://schemas.microsoft.com/office/powerpoint/2010/main" val="31366696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6C0050B1-3CFF-3124-05C7-96B495EA6C0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09F50F32-891A-8E23-BA40-ED241B27A5D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80A05132-DB04-7289-3824-8661DB8B29D0}"/>
              </a:ext>
            </a:extLst>
          </p:cNvPr>
          <p:cNvSpPr>
            <a:spLocks noGrp="1" noChangeArrowheads="1"/>
          </p:cNvSpPr>
          <p:nvPr>
            <p:ph type="sldNum" sz="quarter" idx="12"/>
          </p:nvPr>
        </p:nvSpPr>
        <p:spPr/>
        <p:txBody>
          <a:bodyPr/>
          <a:lstStyle>
            <a:lvl1pPr>
              <a:defRPr/>
            </a:lvl1pPr>
          </a:lstStyle>
          <a:p>
            <a:pPr>
              <a:defRPr/>
            </a:pPr>
            <a:fld id="{5816FC42-3B60-4DE0-B506-A15E47CDEFFC}" type="slidenum">
              <a:rPr lang="de-DE" altLang="de-DE"/>
              <a:pPr>
                <a:defRPr/>
              </a:pPr>
              <a:t>‹Nr.›</a:t>
            </a:fld>
            <a:endParaRPr lang="de-DE" altLang="de-DE"/>
          </a:p>
        </p:txBody>
      </p:sp>
    </p:spTree>
    <p:extLst>
      <p:ext uri="{BB962C8B-B14F-4D97-AF65-F5344CB8AC3E}">
        <p14:creationId xmlns:p14="http://schemas.microsoft.com/office/powerpoint/2010/main" val="23574992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D06933E3-7ABA-D39E-22D3-AD5A86D3A5E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DBD06438-B113-0FF9-365F-43F7E3B140A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9DFDDA7D-75BD-6B5F-8BA8-0DF81E4B26B4}"/>
              </a:ext>
            </a:extLst>
          </p:cNvPr>
          <p:cNvSpPr>
            <a:spLocks noGrp="1" noChangeArrowheads="1"/>
          </p:cNvSpPr>
          <p:nvPr>
            <p:ph type="sldNum" sz="quarter" idx="12"/>
          </p:nvPr>
        </p:nvSpPr>
        <p:spPr/>
        <p:txBody>
          <a:bodyPr/>
          <a:lstStyle>
            <a:lvl1pPr>
              <a:defRPr/>
            </a:lvl1pPr>
          </a:lstStyle>
          <a:p>
            <a:pPr>
              <a:defRPr/>
            </a:pPr>
            <a:fld id="{FE280A72-ADC0-4956-B441-405952629BD5}" type="slidenum">
              <a:rPr lang="de-DE" altLang="de-DE"/>
              <a:pPr>
                <a:defRPr/>
              </a:pPr>
              <a:t>‹Nr.›</a:t>
            </a:fld>
            <a:endParaRPr lang="de-DE" altLang="de-DE"/>
          </a:p>
        </p:txBody>
      </p:sp>
    </p:spTree>
    <p:extLst>
      <p:ext uri="{BB962C8B-B14F-4D97-AF65-F5344CB8AC3E}">
        <p14:creationId xmlns:p14="http://schemas.microsoft.com/office/powerpoint/2010/main" val="22128334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EE8D934E-4E50-C868-5FB1-B0DF881155B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C17ED20A-6A3D-0CA5-9B61-312FC46A3BD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0D2A6EDF-F8FA-BDBD-52FC-344D4F6DB4BA}"/>
              </a:ext>
            </a:extLst>
          </p:cNvPr>
          <p:cNvSpPr>
            <a:spLocks noGrp="1" noChangeArrowheads="1"/>
          </p:cNvSpPr>
          <p:nvPr>
            <p:ph type="sldNum" sz="quarter" idx="12"/>
          </p:nvPr>
        </p:nvSpPr>
        <p:spPr/>
        <p:txBody>
          <a:bodyPr/>
          <a:lstStyle>
            <a:lvl1pPr>
              <a:defRPr/>
            </a:lvl1pPr>
          </a:lstStyle>
          <a:p>
            <a:pPr>
              <a:defRPr/>
            </a:pPr>
            <a:fld id="{BE9E2EF6-B2C9-4A7B-85BC-CFE65849DA3D}" type="slidenum">
              <a:rPr lang="de-DE" altLang="de-DE"/>
              <a:pPr>
                <a:defRPr/>
              </a:pPr>
              <a:t>‹Nr.›</a:t>
            </a:fld>
            <a:endParaRPr lang="de-DE" altLang="de-DE"/>
          </a:p>
        </p:txBody>
      </p:sp>
    </p:spTree>
    <p:extLst>
      <p:ext uri="{BB962C8B-B14F-4D97-AF65-F5344CB8AC3E}">
        <p14:creationId xmlns:p14="http://schemas.microsoft.com/office/powerpoint/2010/main" val="140445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DC8CDD0B-6F35-F42C-1974-E463928F16A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FCC3C20F-5193-3D17-5CC0-600BC14BA61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35AE0E50-5B9F-9749-A770-C47B23F029B7}"/>
              </a:ext>
            </a:extLst>
          </p:cNvPr>
          <p:cNvSpPr>
            <a:spLocks noGrp="1" noChangeArrowheads="1"/>
          </p:cNvSpPr>
          <p:nvPr>
            <p:ph type="sldNum" sz="quarter" idx="12"/>
          </p:nvPr>
        </p:nvSpPr>
        <p:spPr/>
        <p:txBody>
          <a:bodyPr/>
          <a:lstStyle>
            <a:lvl1pPr>
              <a:defRPr/>
            </a:lvl1pPr>
          </a:lstStyle>
          <a:p>
            <a:pPr>
              <a:defRPr/>
            </a:pPr>
            <a:fld id="{0CB2123A-F2D0-4631-91E4-0521FED927C7}" type="slidenum">
              <a:rPr lang="de-DE" altLang="de-DE"/>
              <a:pPr>
                <a:defRPr/>
              </a:pPr>
              <a:t>‹Nr.›</a:t>
            </a:fld>
            <a:endParaRPr lang="de-DE" altLang="de-DE"/>
          </a:p>
        </p:txBody>
      </p:sp>
    </p:spTree>
    <p:extLst>
      <p:ext uri="{BB962C8B-B14F-4D97-AF65-F5344CB8AC3E}">
        <p14:creationId xmlns:p14="http://schemas.microsoft.com/office/powerpoint/2010/main" val="20694748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1B7EA1-3325-9B51-8AE4-1054CA524A1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21DD4210-7372-C053-7E56-4F64D7D3AF2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08DC63E0-382F-05A2-D626-35062DBD6A04}"/>
              </a:ext>
            </a:extLst>
          </p:cNvPr>
          <p:cNvSpPr>
            <a:spLocks noGrp="1" noChangeArrowheads="1"/>
          </p:cNvSpPr>
          <p:nvPr>
            <p:ph type="sldNum" sz="quarter" idx="12"/>
          </p:nvPr>
        </p:nvSpPr>
        <p:spPr/>
        <p:txBody>
          <a:bodyPr/>
          <a:lstStyle>
            <a:lvl1pPr>
              <a:defRPr/>
            </a:lvl1pPr>
          </a:lstStyle>
          <a:p>
            <a:pPr>
              <a:defRPr/>
            </a:pPr>
            <a:fld id="{FFDBFDB2-B23C-4B5E-9805-FBCF53031B6B}" type="slidenum">
              <a:rPr lang="de-DE" altLang="de-DE"/>
              <a:pPr>
                <a:defRPr/>
              </a:pPr>
              <a:t>‹Nr.›</a:t>
            </a:fld>
            <a:endParaRPr lang="de-DE" altLang="de-DE"/>
          </a:p>
        </p:txBody>
      </p:sp>
    </p:spTree>
    <p:extLst>
      <p:ext uri="{BB962C8B-B14F-4D97-AF65-F5344CB8AC3E}">
        <p14:creationId xmlns:p14="http://schemas.microsoft.com/office/powerpoint/2010/main" val="23343925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BD59222C-3F55-0916-69CF-2564B82D0FF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CB722B45-76D5-1101-8469-D46B309FA70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FA8571EA-41BE-58EE-8961-76F7F2201497}"/>
              </a:ext>
            </a:extLst>
          </p:cNvPr>
          <p:cNvSpPr>
            <a:spLocks noGrp="1" noChangeArrowheads="1"/>
          </p:cNvSpPr>
          <p:nvPr>
            <p:ph type="sldNum" sz="quarter" idx="12"/>
          </p:nvPr>
        </p:nvSpPr>
        <p:spPr/>
        <p:txBody>
          <a:bodyPr/>
          <a:lstStyle>
            <a:lvl1pPr>
              <a:defRPr/>
            </a:lvl1pPr>
          </a:lstStyle>
          <a:p>
            <a:pPr>
              <a:defRPr/>
            </a:pPr>
            <a:fld id="{E9D6297C-6E1D-4407-877F-C9B184D9FAB0}" type="slidenum">
              <a:rPr lang="de-DE" altLang="de-DE"/>
              <a:pPr>
                <a:defRPr/>
              </a:pPr>
              <a:t>‹Nr.›</a:t>
            </a:fld>
            <a:endParaRPr lang="de-DE" altLang="de-DE"/>
          </a:p>
        </p:txBody>
      </p:sp>
    </p:spTree>
    <p:extLst>
      <p:ext uri="{BB962C8B-B14F-4D97-AF65-F5344CB8AC3E}">
        <p14:creationId xmlns:p14="http://schemas.microsoft.com/office/powerpoint/2010/main" val="17274302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B82D9006-BEC5-32C9-D026-AB957DE4484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D6FB19C1-147A-CA17-2C28-B750423DB90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F638AC84-A045-4FBC-481C-5B3489B76C31}"/>
              </a:ext>
            </a:extLst>
          </p:cNvPr>
          <p:cNvSpPr>
            <a:spLocks noGrp="1" noChangeArrowheads="1"/>
          </p:cNvSpPr>
          <p:nvPr>
            <p:ph type="sldNum" sz="quarter" idx="12"/>
          </p:nvPr>
        </p:nvSpPr>
        <p:spPr/>
        <p:txBody>
          <a:bodyPr/>
          <a:lstStyle>
            <a:lvl1pPr>
              <a:defRPr/>
            </a:lvl1pPr>
          </a:lstStyle>
          <a:p>
            <a:pPr>
              <a:defRPr/>
            </a:pPr>
            <a:fld id="{6EFCDF6E-8A73-4A1A-B19A-438FFDE70C09}" type="slidenum">
              <a:rPr lang="de-DE" altLang="de-DE"/>
              <a:pPr>
                <a:defRPr/>
              </a:pPr>
              <a:t>‹Nr.›</a:t>
            </a:fld>
            <a:endParaRPr lang="de-DE" altLang="de-DE"/>
          </a:p>
        </p:txBody>
      </p:sp>
    </p:spTree>
    <p:extLst>
      <p:ext uri="{BB962C8B-B14F-4D97-AF65-F5344CB8AC3E}">
        <p14:creationId xmlns:p14="http://schemas.microsoft.com/office/powerpoint/2010/main" val="21268752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C2270228-7423-61E0-040B-4ADA0424538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4594273F-24D9-5996-167A-21526960421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A6380957-BB6F-37F4-5365-B94FC057110B}"/>
              </a:ext>
            </a:extLst>
          </p:cNvPr>
          <p:cNvSpPr>
            <a:spLocks noGrp="1" noChangeArrowheads="1"/>
          </p:cNvSpPr>
          <p:nvPr>
            <p:ph type="sldNum" sz="quarter" idx="12"/>
          </p:nvPr>
        </p:nvSpPr>
        <p:spPr/>
        <p:txBody>
          <a:bodyPr/>
          <a:lstStyle>
            <a:lvl1pPr>
              <a:defRPr/>
            </a:lvl1pPr>
          </a:lstStyle>
          <a:p>
            <a:pPr>
              <a:defRPr/>
            </a:pPr>
            <a:fld id="{C8377F88-4464-4000-97A2-F48D83A1F03D}" type="slidenum">
              <a:rPr lang="de-DE" altLang="de-DE"/>
              <a:pPr>
                <a:defRPr/>
              </a:pPr>
              <a:t>‹Nr.›</a:t>
            </a:fld>
            <a:endParaRPr lang="de-DE" altLang="de-DE"/>
          </a:p>
        </p:txBody>
      </p:sp>
    </p:spTree>
    <p:extLst>
      <p:ext uri="{BB962C8B-B14F-4D97-AF65-F5344CB8AC3E}">
        <p14:creationId xmlns:p14="http://schemas.microsoft.com/office/powerpoint/2010/main" val="16297715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33A5F5D-82BE-074B-A015-CFC7FFF59A7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4ACD9A8F-B0C6-F6A9-6154-C96B915139A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9A840591-19A8-584C-6CF0-CD7363CDE01A}"/>
              </a:ext>
            </a:extLst>
          </p:cNvPr>
          <p:cNvSpPr>
            <a:spLocks noGrp="1" noChangeArrowheads="1"/>
          </p:cNvSpPr>
          <p:nvPr>
            <p:ph type="sldNum" sz="quarter" idx="12"/>
          </p:nvPr>
        </p:nvSpPr>
        <p:spPr/>
        <p:txBody>
          <a:bodyPr/>
          <a:lstStyle>
            <a:lvl1pPr>
              <a:defRPr/>
            </a:lvl1pPr>
          </a:lstStyle>
          <a:p>
            <a:pPr>
              <a:defRPr/>
            </a:pPr>
            <a:fld id="{97821451-D3DE-4286-8206-618C7E196D39}" type="slidenum">
              <a:rPr lang="de-DE" altLang="de-DE"/>
              <a:pPr>
                <a:defRPr/>
              </a:pPr>
              <a:t>‹Nr.›</a:t>
            </a:fld>
            <a:endParaRPr lang="de-DE" altLang="de-DE"/>
          </a:p>
        </p:txBody>
      </p:sp>
    </p:spTree>
    <p:extLst>
      <p:ext uri="{BB962C8B-B14F-4D97-AF65-F5344CB8AC3E}">
        <p14:creationId xmlns:p14="http://schemas.microsoft.com/office/powerpoint/2010/main" val="15972081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13FB9D4F-BF25-58F3-FCB7-91A7C1B0483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030275BF-CEF7-9D66-C8E6-B9EB7847B0C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181BD1B0-6E19-E459-BAD1-BE2356941CB9}"/>
              </a:ext>
            </a:extLst>
          </p:cNvPr>
          <p:cNvSpPr>
            <a:spLocks noGrp="1" noChangeArrowheads="1"/>
          </p:cNvSpPr>
          <p:nvPr>
            <p:ph type="sldNum" sz="quarter" idx="12"/>
          </p:nvPr>
        </p:nvSpPr>
        <p:spPr/>
        <p:txBody>
          <a:bodyPr/>
          <a:lstStyle>
            <a:lvl1pPr>
              <a:defRPr/>
            </a:lvl1pPr>
          </a:lstStyle>
          <a:p>
            <a:pPr>
              <a:defRPr/>
            </a:pPr>
            <a:fld id="{734CBF78-CD3C-49B1-9089-F316BF736B42}" type="slidenum">
              <a:rPr lang="de-DE" altLang="de-DE"/>
              <a:pPr>
                <a:defRPr/>
              </a:pPr>
              <a:t>‹Nr.›</a:t>
            </a:fld>
            <a:endParaRPr lang="de-DE" altLang="de-DE"/>
          </a:p>
        </p:txBody>
      </p:sp>
    </p:spTree>
    <p:extLst>
      <p:ext uri="{BB962C8B-B14F-4D97-AF65-F5344CB8AC3E}">
        <p14:creationId xmlns:p14="http://schemas.microsoft.com/office/powerpoint/2010/main" val="10209650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6519AF8D-6D89-839F-062C-C3E15623DF9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6F893977-87A8-C1A1-D88C-314D8CCB777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29386E05-D613-6DF2-A2F9-A77E51AAE050}"/>
              </a:ext>
            </a:extLst>
          </p:cNvPr>
          <p:cNvSpPr>
            <a:spLocks noGrp="1" noChangeArrowheads="1"/>
          </p:cNvSpPr>
          <p:nvPr>
            <p:ph type="sldNum" sz="quarter" idx="12"/>
          </p:nvPr>
        </p:nvSpPr>
        <p:spPr/>
        <p:txBody>
          <a:bodyPr/>
          <a:lstStyle>
            <a:lvl1pPr>
              <a:defRPr/>
            </a:lvl1pPr>
          </a:lstStyle>
          <a:p>
            <a:pPr>
              <a:defRPr/>
            </a:pPr>
            <a:fld id="{644BE391-6597-42F0-80AE-8FB8DF084337}" type="slidenum">
              <a:rPr lang="de-DE" altLang="de-DE"/>
              <a:pPr>
                <a:defRPr/>
              </a:pPr>
              <a:t>‹Nr.›</a:t>
            </a:fld>
            <a:endParaRPr lang="de-DE" altLang="de-DE"/>
          </a:p>
        </p:txBody>
      </p:sp>
    </p:spTree>
    <p:extLst>
      <p:ext uri="{BB962C8B-B14F-4D97-AF65-F5344CB8AC3E}">
        <p14:creationId xmlns:p14="http://schemas.microsoft.com/office/powerpoint/2010/main" val="34572434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0E46D441-DB0E-1937-0FFA-841C605E2C3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65DAEE08-14DD-8E13-D140-DF83D495BC6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758BD24F-590B-704C-C27D-DEC1C38823C5}"/>
              </a:ext>
            </a:extLst>
          </p:cNvPr>
          <p:cNvSpPr>
            <a:spLocks noGrp="1" noChangeArrowheads="1"/>
          </p:cNvSpPr>
          <p:nvPr>
            <p:ph type="sldNum" sz="quarter" idx="12"/>
          </p:nvPr>
        </p:nvSpPr>
        <p:spPr/>
        <p:txBody>
          <a:bodyPr/>
          <a:lstStyle>
            <a:lvl1pPr>
              <a:defRPr/>
            </a:lvl1pPr>
          </a:lstStyle>
          <a:p>
            <a:pPr>
              <a:defRPr/>
            </a:pPr>
            <a:fld id="{770FA389-6C7F-45A5-B47B-A67582AA0D2D}" type="slidenum">
              <a:rPr lang="de-DE" altLang="de-DE"/>
              <a:pPr>
                <a:defRPr/>
              </a:pPr>
              <a:t>‹Nr.›</a:t>
            </a:fld>
            <a:endParaRPr lang="de-DE" altLang="de-DE"/>
          </a:p>
        </p:txBody>
      </p:sp>
    </p:spTree>
    <p:extLst>
      <p:ext uri="{BB962C8B-B14F-4D97-AF65-F5344CB8AC3E}">
        <p14:creationId xmlns:p14="http://schemas.microsoft.com/office/powerpoint/2010/main" val="13168012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Skript Seiten">
    <p:spTree>
      <p:nvGrpSpPr>
        <p:cNvPr id="1" name=""/>
        <p:cNvGrpSpPr/>
        <p:nvPr/>
      </p:nvGrpSpPr>
      <p:grpSpPr>
        <a:xfrm>
          <a:off x="0" y="0"/>
          <a:ext cx="0" cy="0"/>
          <a:chOff x="0" y="0"/>
          <a:chExt cx="0" cy="0"/>
        </a:xfrm>
      </p:grpSpPr>
      <p:sp>
        <p:nvSpPr>
          <p:cNvPr id="2" name="Titel 1"/>
          <p:cNvSpPr>
            <a:spLocks noGrp="1"/>
          </p:cNvSpPr>
          <p:nvPr>
            <p:ph type="title"/>
          </p:nvPr>
        </p:nvSpPr>
        <p:spPr>
          <a:xfrm>
            <a:off x="342900" y="150689"/>
            <a:ext cx="6172200" cy="748903"/>
          </a:xfrm>
        </p:spPr>
        <p:txBody>
          <a:bodyPr/>
          <a:lstStyle/>
          <a:p>
            <a:r>
              <a:rPr lang="de-DE" dirty="0"/>
              <a:t>Titelmasterformat durch Klicken bearbeiten</a:t>
            </a:r>
          </a:p>
        </p:txBody>
      </p:sp>
      <p:sp>
        <p:nvSpPr>
          <p:cNvPr id="5" name="Textplatzhalter 2"/>
          <p:cNvSpPr>
            <a:spLocks noGrp="1"/>
          </p:cNvSpPr>
          <p:nvPr>
            <p:ph idx="1"/>
          </p:nvPr>
        </p:nvSpPr>
        <p:spPr bwMode="auto">
          <a:xfrm>
            <a:off x="342900" y="971600"/>
            <a:ext cx="6172200" cy="7704856"/>
          </a:xfrm>
          <a:prstGeom prst="rect">
            <a:avLst/>
          </a:prstGeom>
          <a:noFill/>
          <a:ln>
            <a:noFill/>
          </a:ln>
        </p:spPr>
        <p:txBody>
          <a:bodyPr/>
          <a:lstStyle>
            <a:lvl1pPr algn="just">
              <a:defRPr/>
            </a:lvl1pPr>
            <a:lvl2pPr algn="just">
              <a:defRPr/>
            </a:lvl2pPr>
            <a:lvl3pPr algn="just">
              <a:defRPr/>
            </a:lvl3pPr>
            <a:lvl4pPr algn="just">
              <a:defRPr/>
            </a:lvl4pPr>
            <a:lvl5pPr algn="just">
              <a:defRPr/>
            </a:lvl5p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3" name="Fußzeilenplatzhalter 2">
            <a:extLst>
              <a:ext uri="{FF2B5EF4-FFF2-40B4-BE49-F238E27FC236}">
                <a16:creationId xmlns:a16="http://schemas.microsoft.com/office/drawing/2014/main" id="{D0DC0F0C-37AE-75AA-458D-AA59441A7458}"/>
              </a:ext>
            </a:extLst>
          </p:cNvPr>
          <p:cNvSpPr>
            <a:spLocks noGrp="1"/>
          </p:cNvSpPr>
          <p:nvPr>
            <p:ph type="ftr" sz="quarter" idx="10"/>
          </p:nvPr>
        </p:nvSpPr>
        <p:spPr/>
        <p:txBody>
          <a:bodyPr/>
          <a:lstStyle>
            <a:lvl1pPr>
              <a:defRPr>
                <a:latin typeface="Arial" charset="0"/>
                <a:cs typeface="+mn-cs"/>
              </a:defRPr>
            </a:lvl1pPr>
          </a:lstStyle>
          <a:p>
            <a:pPr>
              <a:defRPr/>
            </a:pPr>
            <a:endParaRPr lang="nl-NL"/>
          </a:p>
        </p:txBody>
      </p:sp>
      <p:sp>
        <p:nvSpPr>
          <p:cNvPr id="4" name="Foliennummernplatzhalter 3">
            <a:extLst>
              <a:ext uri="{FF2B5EF4-FFF2-40B4-BE49-F238E27FC236}">
                <a16:creationId xmlns:a16="http://schemas.microsoft.com/office/drawing/2014/main" id="{56EEA613-E5EA-7779-AEC9-7FA57BF41D8C}"/>
              </a:ext>
            </a:extLst>
          </p:cNvPr>
          <p:cNvSpPr>
            <a:spLocks noGrp="1"/>
          </p:cNvSpPr>
          <p:nvPr>
            <p:ph type="sldNum" sz="quarter" idx="11"/>
          </p:nvPr>
        </p:nvSpPr>
        <p:spPr/>
        <p:txBody>
          <a:bodyPr/>
          <a:lstStyle>
            <a:lvl1pPr>
              <a:defRPr/>
            </a:lvl1pPr>
          </a:lstStyle>
          <a:p>
            <a:pPr>
              <a:defRPr/>
            </a:pPr>
            <a:fld id="{D9546EB8-8926-43F3-A8AF-4A285F044B47}" type="slidenum">
              <a:rPr lang="de-DE" altLang="de-DE"/>
              <a:pPr>
                <a:defRPr/>
              </a:pPr>
              <a:t>‹Nr.›</a:t>
            </a:fld>
            <a:endParaRPr lang="de-DE" altLang="de-DE"/>
          </a:p>
        </p:txBody>
      </p:sp>
    </p:spTree>
    <p:extLst>
      <p:ext uri="{BB962C8B-B14F-4D97-AF65-F5344CB8AC3E}">
        <p14:creationId xmlns:p14="http://schemas.microsoft.com/office/powerpoint/2010/main" val="3801465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9113DEE0-2A1D-0680-ED0E-98D28889B65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807A5EC8-46F7-0726-7ED4-197AF828211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EAFDB393-1049-9664-1143-89D34F501301}"/>
              </a:ext>
            </a:extLst>
          </p:cNvPr>
          <p:cNvSpPr>
            <a:spLocks noGrp="1" noChangeArrowheads="1"/>
          </p:cNvSpPr>
          <p:nvPr>
            <p:ph type="sldNum" sz="quarter" idx="12"/>
          </p:nvPr>
        </p:nvSpPr>
        <p:spPr/>
        <p:txBody>
          <a:bodyPr/>
          <a:lstStyle>
            <a:lvl1pPr>
              <a:defRPr/>
            </a:lvl1pPr>
          </a:lstStyle>
          <a:p>
            <a:pPr>
              <a:defRPr/>
            </a:pPr>
            <a:fld id="{39B9BB47-77EA-4EF3-9A98-FFCC3BC24421}" type="slidenum">
              <a:rPr lang="de-DE" altLang="de-DE"/>
              <a:pPr>
                <a:defRPr/>
              </a:pPr>
              <a:t>‹Nr.›</a:t>
            </a:fld>
            <a:endParaRPr lang="de-DE" altLang="de-DE"/>
          </a:p>
        </p:txBody>
      </p:sp>
    </p:spTree>
    <p:extLst>
      <p:ext uri="{BB962C8B-B14F-4D97-AF65-F5344CB8AC3E}">
        <p14:creationId xmlns:p14="http://schemas.microsoft.com/office/powerpoint/2010/main" val="2767677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7E09259B-4129-9F33-75CF-955D34678F3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1596004D-DE7D-FBB0-0772-58C7A918B9C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E5F7EF70-8A66-9643-483F-CD431F54768C}"/>
              </a:ext>
            </a:extLst>
          </p:cNvPr>
          <p:cNvSpPr>
            <a:spLocks noGrp="1" noChangeArrowheads="1"/>
          </p:cNvSpPr>
          <p:nvPr>
            <p:ph type="sldNum" sz="quarter" idx="12"/>
          </p:nvPr>
        </p:nvSpPr>
        <p:spPr/>
        <p:txBody>
          <a:bodyPr/>
          <a:lstStyle>
            <a:lvl1pPr>
              <a:defRPr/>
            </a:lvl1pPr>
          </a:lstStyle>
          <a:p>
            <a:pPr>
              <a:defRPr/>
            </a:pPr>
            <a:fld id="{41506F4E-7755-4CF7-9FB6-5B85F985C266}" type="slidenum">
              <a:rPr lang="de-DE" altLang="de-DE"/>
              <a:pPr>
                <a:defRPr/>
              </a:pPr>
              <a:t>‹Nr.›</a:t>
            </a:fld>
            <a:endParaRPr lang="de-DE" altLang="de-DE"/>
          </a:p>
        </p:txBody>
      </p:sp>
    </p:spTree>
    <p:extLst>
      <p:ext uri="{BB962C8B-B14F-4D97-AF65-F5344CB8AC3E}">
        <p14:creationId xmlns:p14="http://schemas.microsoft.com/office/powerpoint/2010/main" val="20811056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76A3555-744D-17FD-0924-FE28070AD7A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4AACA03B-A91C-8970-496C-2544FD7F719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141E303D-8AAA-9BCA-4C99-2BCCCDCD574E}"/>
              </a:ext>
            </a:extLst>
          </p:cNvPr>
          <p:cNvSpPr>
            <a:spLocks noGrp="1" noChangeArrowheads="1"/>
          </p:cNvSpPr>
          <p:nvPr>
            <p:ph type="sldNum" sz="quarter" idx="12"/>
          </p:nvPr>
        </p:nvSpPr>
        <p:spPr/>
        <p:txBody>
          <a:bodyPr/>
          <a:lstStyle>
            <a:lvl1pPr>
              <a:defRPr/>
            </a:lvl1pPr>
          </a:lstStyle>
          <a:p>
            <a:pPr>
              <a:defRPr/>
            </a:pPr>
            <a:fld id="{7D8ACE26-CE9B-4460-9F48-45AF10DDF1B4}" type="slidenum">
              <a:rPr lang="de-DE" altLang="de-DE"/>
              <a:pPr>
                <a:defRPr/>
              </a:pPr>
              <a:t>‹Nr.›</a:t>
            </a:fld>
            <a:endParaRPr lang="de-DE" altLang="de-DE"/>
          </a:p>
        </p:txBody>
      </p:sp>
    </p:spTree>
    <p:extLst>
      <p:ext uri="{BB962C8B-B14F-4D97-AF65-F5344CB8AC3E}">
        <p14:creationId xmlns:p14="http://schemas.microsoft.com/office/powerpoint/2010/main" val="5724514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32CC9A44-AD13-F9FA-6F5F-2284AE52E20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AD326107-1B9A-A274-25FD-FD8A1ADF20B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EDC524DE-54C8-A258-E8BB-C4A1AC21246E}"/>
              </a:ext>
            </a:extLst>
          </p:cNvPr>
          <p:cNvSpPr>
            <a:spLocks noGrp="1" noChangeArrowheads="1"/>
          </p:cNvSpPr>
          <p:nvPr>
            <p:ph type="sldNum" sz="quarter" idx="12"/>
          </p:nvPr>
        </p:nvSpPr>
        <p:spPr/>
        <p:txBody>
          <a:bodyPr/>
          <a:lstStyle>
            <a:lvl1pPr>
              <a:defRPr/>
            </a:lvl1pPr>
          </a:lstStyle>
          <a:p>
            <a:pPr>
              <a:defRPr/>
            </a:pPr>
            <a:fld id="{E32D15F5-DA66-4392-A0AE-C22768428D36}" type="slidenum">
              <a:rPr lang="de-DE" altLang="de-DE"/>
              <a:pPr>
                <a:defRPr/>
              </a:pPr>
              <a:t>‹Nr.›</a:t>
            </a:fld>
            <a:endParaRPr lang="de-DE" altLang="de-DE"/>
          </a:p>
        </p:txBody>
      </p:sp>
    </p:spTree>
    <p:extLst>
      <p:ext uri="{BB962C8B-B14F-4D97-AF65-F5344CB8AC3E}">
        <p14:creationId xmlns:p14="http://schemas.microsoft.com/office/powerpoint/2010/main" val="2427058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4374BB71-0AE6-5733-507E-FEF45CEC471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FBCD1188-9BB9-B32E-FC60-6ADF02D1720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3E2D825A-1E2F-10D4-08CE-61FDDA085F6C}"/>
              </a:ext>
            </a:extLst>
          </p:cNvPr>
          <p:cNvSpPr>
            <a:spLocks noGrp="1" noChangeArrowheads="1"/>
          </p:cNvSpPr>
          <p:nvPr>
            <p:ph type="sldNum" sz="quarter" idx="12"/>
          </p:nvPr>
        </p:nvSpPr>
        <p:spPr/>
        <p:txBody>
          <a:bodyPr/>
          <a:lstStyle>
            <a:lvl1pPr>
              <a:defRPr/>
            </a:lvl1pPr>
          </a:lstStyle>
          <a:p>
            <a:pPr>
              <a:defRPr/>
            </a:pPr>
            <a:fld id="{0B4A90E8-304A-444F-833D-3FC2F7D7E8F2}" type="slidenum">
              <a:rPr lang="de-DE" altLang="de-DE"/>
              <a:pPr>
                <a:defRPr/>
              </a:pPr>
              <a:t>‹Nr.›</a:t>
            </a:fld>
            <a:endParaRPr lang="de-DE" altLang="de-DE"/>
          </a:p>
        </p:txBody>
      </p:sp>
    </p:spTree>
    <p:extLst>
      <p:ext uri="{BB962C8B-B14F-4D97-AF65-F5344CB8AC3E}">
        <p14:creationId xmlns:p14="http://schemas.microsoft.com/office/powerpoint/2010/main" val="16452534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8D5DF9CE-78C0-2F6C-949E-8CBFA2D0D1A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8CBF96DA-60F2-2074-34B4-0AEC9C8BED3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D8BDCC3B-A347-B911-B2F8-87A50E9A1A86}"/>
              </a:ext>
            </a:extLst>
          </p:cNvPr>
          <p:cNvSpPr>
            <a:spLocks noGrp="1" noChangeArrowheads="1"/>
          </p:cNvSpPr>
          <p:nvPr>
            <p:ph type="sldNum" sz="quarter" idx="12"/>
          </p:nvPr>
        </p:nvSpPr>
        <p:spPr/>
        <p:txBody>
          <a:bodyPr/>
          <a:lstStyle>
            <a:lvl1pPr>
              <a:defRPr/>
            </a:lvl1pPr>
          </a:lstStyle>
          <a:p>
            <a:pPr>
              <a:defRPr/>
            </a:pPr>
            <a:fld id="{124979F4-775F-488B-90F4-3DE130C1C38F}" type="slidenum">
              <a:rPr lang="de-DE" altLang="de-DE"/>
              <a:pPr>
                <a:defRPr/>
              </a:pPr>
              <a:t>‹Nr.›</a:t>
            </a:fld>
            <a:endParaRPr lang="de-DE" altLang="de-DE"/>
          </a:p>
        </p:txBody>
      </p:sp>
    </p:spTree>
    <p:extLst>
      <p:ext uri="{BB962C8B-B14F-4D97-AF65-F5344CB8AC3E}">
        <p14:creationId xmlns:p14="http://schemas.microsoft.com/office/powerpoint/2010/main" val="39805823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A0965A43-B32C-236A-3CBB-458DF1F23D8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F2AD7CC2-FF29-B6D7-526A-03428A328C5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9C434BE1-65EB-69BF-84A9-05D27E245BD1}"/>
              </a:ext>
            </a:extLst>
          </p:cNvPr>
          <p:cNvSpPr>
            <a:spLocks noGrp="1" noChangeArrowheads="1"/>
          </p:cNvSpPr>
          <p:nvPr>
            <p:ph type="sldNum" sz="quarter" idx="12"/>
          </p:nvPr>
        </p:nvSpPr>
        <p:spPr/>
        <p:txBody>
          <a:bodyPr/>
          <a:lstStyle>
            <a:lvl1pPr>
              <a:defRPr/>
            </a:lvl1pPr>
          </a:lstStyle>
          <a:p>
            <a:pPr>
              <a:defRPr/>
            </a:pPr>
            <a:fld id="{CB03226D-0764-4CE3-AA93-829722B248BE}" type="slidenum">
              <a:rPr lang="de-DE" altLang="de-DE"/>
              <a:pPr>
                <a:defRPr/>
              </a:pPr>
              <a:t>‹Nr.›</a:t>
            </a:fld>
            <a:endParaRPr lang="de-DE" altLang="de-DE"/>
          </a:p>
        </p:txBody>
      </p:sp>
    </p:spTree>
    <p:extLst>
      <p:ext uri="{BB962C8B-B14F-4D97-AF65-F5344CB8AC3E}">
        <p14:creationId xmlns:p14="http://schemas.microsoft.com/office/powerpoint/2010/main" val="15539288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A6BF06-6947-DB09-CB97-EAA310B2F57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97E81A4E-AAFC-4108-3178-5BE3CF585D7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E2E2E32C-E06A-00AB-387E-154E446378DB}"/>
              </a:ext>
            </a:extLst>
          </p:cNvPr>
          <p:cNvSpPr>
            <a:spLocks noGrp="1" noChangeArrowheads="1"/>
          </p:cNvSpPr>
          <p:nvPr>
            <p:ph type="sldNum" sz="quarter" idx="12"/>
          </p:nvPr>
        </p:nvSpPr>
        <p:spPr/>
        <p:txBody>
          <a:bodyPr/>
          <a:lstStyle>
            <a:lvl1pPr>
              <a:defRPr/>
            </a:lvl1pPr>
          </a:lstStyle>
          <a:p>
            <a:pPr>
              <a:defRPr/>
            </a:pPr>
            <a:fld id="{90C4C1C5-D041-4AB9-B80B-A8EC984DC890}" type="slidenum">
              <a:rPr lang="de-DE" altLang="de-DE"/>
              <a:pPr>
                <a:defRPr/>
              </a:pPr>
              <a:t>‹Nr.›</a:t>
            </a:fld>
            <a:endParaRPr lang="de-DE" altLang="de-DE"/>
          </a:p>
        </p:txBody>
      </p:sp>
    </p:spTree>
    <p:extLst>
      <p:ext uri="{BB962C8B-B14F-4D97-AF65-F5344CB8AC3E}">
        <p14:creationId xmlns:p14="http://schemas.microsoft.com/office/powerpoint/2010/main" val="1314900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4EB648E8-6310-A872-D487-11E6A4E791A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B46D2962-1C58-CCF5-2A75-83C875085F0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DFBAD198-46F2-E81D-6769-D2885E977073}"/>
              </a:ext>
            </a:extLst>
          </p:cNvPr>
          <p:cNvSpPr>
            <a:spLocks noGrp="1" noChangeArrowheads="1"/>
          </p:cNvSpPr>
          <p:nvPr>
            <p:ph type="sldNum" sz="quarter" idx="12"/>
          </p:nvPr>
        </p:nvSpPr>
        <p:spPr/>
        <p:txBody>
          <a:bodyPr/>
          <a:lstStyle>
            <a:lvl1pPr>
              <a:defRPr/>
            </a:lvl1pPr>
          </a:lstStyle>
          <a:p>
            <a:pPr>
              <a:defRPr/>
            </a:pPr>
            <a:fld id="{A8A43E99-DD8F-46CD-9C11-C953A167593F}" type="slidenum">
              <a:rPr lang="de-DE" altLang="de-DE"/>
              <a:pPr>
                <a:defRPr/>
              </a:pPr>
              <a:t>‹Nr.›</a:t>
            </a:fld>
            <a:endParaRPr lang="de-DE" altLang="de-DE"/>
          </a:p>
        </p:txBody>
      </p:sp>
    </p:spTree>
    <p:extLst>
      <p:ext uri="{BB962C8B-B14F-4D97-AF65-F5344CB8AC3E}">
        <p14:creationId xmlns:p14="http://schemas.microsoft.com/office/powerpoint/2010/main" val="28880821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0EF0C342-EA14-C64A-722C-29EEEEC68A4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6659AE11-73DF-E9C3-B022-A6058538072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6CB7F674-C01D-B9D3-846D-A398C996D937}"/>
              </a:ext>
            </a:extLst>
          </p:cNvPr>
          <p:cNvSpPr>
            <a:spLocks noGrp="1" noChangeArrowheads="1"/>
          </p:cNvSpPr>
          <p:nvPr>
            <p:ph type="sldNum" sz="quarter" idx="12"/>
          </p:nvPr>
        </p:nvSpPr>
        <p:spPr/>
        <p:txBody>
          <a:bodyPr/>
          <a:lstStyle>
            <a:lvl1pPr>
              <a:defRPr/>
            </a:lvl1pPr>
          </a:lstStyle>
          <a:p>
            <a:pPr>
              <a:defRPr/>
            </a:pPr>
            <a:fld id="{72CE2856-3E66-4E4E-B17A-30AD3A87CACD}" type="slidenum">
              <a:rPr lang="de-DE" altLang="de-DE"/>
              <a:pPr>
                <a:defRPr/>
              </a:pPr>
              <a:t>‹Nr.›</a:t>
            </a:fld>
            <a:endParaRPr lang="de-DE" altLang="de-DE"/>
          </a:p>
        </p:txBody>
      </p:sp>
    </p:spTree>
    <p:extLst>
      <p:ext uri="{BB962C8B-B14F-4D97-AF65-F5344CB8AC3E}">
        <p14:creationId xmlns:p14="http://schemas.microsoft.com/office/powerpoint/2010/main" val="6506176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0BA398C-3CE4-5A14-2281-0F150445D22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B334C189-C6CB-67A5-A1D2-4F403BC627B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CE6CBDA6-D427-964C-8959-E06AEB9A2B36}"/>
              </a:ext>
            </a:extLst>
          </p:cNvPr>
          <p:cNvSpPr>
            <a:spLocks noGrp="1" noChangeArrowheads="1"/>
          </p:cNvSpPr>
          <p:nvPr>
            <p:ph type="sldNum" sz="quarter" idx="12"/>
          </p:nvPr>
        </p:nvSpPr>
        <p:spPr/>
        <p:txBody>
          <a:bodyPr/>
          <a:lstStyle>
            <a:lvl1pPr>
              <a:defRPr/>
            </a:lvl1pPr>
          </a:lstStyle>
          <a:p>
            <a:pPr>
              <a:defRPr/>
            </a:pPr>
            <a:fld id="{D639144A-3C44-41E8-8B2C-D5DF9F02F4DA}" type="slidenum">
              <a:rPr lang="de-DE" altLang="de-DE"/>
              <a:pPr>
                <a:defRPr/>
              </a:pPr>
              <a:t>‹Nr.›</a:t>
            </a:fld>
            <a:endParaRPr lang="de-DE" altLang="de-DE"/>
          </a:p>
        </p:txBody>
      </p:sp>
    </p:spTree>
    <p:extLst>
      <p:ext uri="{BB962C8B-B14F-4D97-AF65-F5344CB8AC3E}">
        <p14:creationId xmlns:p14="http://schemas.microsoft.com/office/powerpoint/2010/main" val="32191433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9710AC2A-0364-18C9-D8BC-74D70CEA928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FADDB2DE-6831-445E-76A9-09B179802D8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C361BEEE-6534-76E7-9777-FE0F4BE244CE}"/>
              </a:ext>
            </a:extLst>
          </p:cNvPr>
          <p:cNvSpPr>
            <a:spLocks noGrp="1" noChangeArrowheads="1"/>
          </p:cNvSpPr>
          <p:nvPr>
            <p:ph type="sldNum" sz="quarter" idx="12"/>
          </p:nvPr>
        </p:nvSpPr>
        <p:spPr/>
        <p:txBody>
          <a:bodyPr/>
          <a:lstStyle>
            <a:lvl1pPr>
              <a:defRPr/>
            </a:lvl1pPr>
          </a:lstStyle>
          <a:p>
            <a:pPr>
              <a:defRPr/>
            </a:pPr>
            <a:fld id="{79427703-90FE-4D31-9240-5F6970DE0983}" type="slidenum">
              <a:rPr lang="de-DE" altLang="de-DE"/>
              <a:pPr>
                <a:defRPr/>
              </a:pPr>
              <a:t>‹Nr.›</a:t>
            </a:fld>
            <a:endParaRPr lang="de-DE" altLang="de-DE"/>
          </a:p>
        </p:txBody>
      </p:sp>
    </p:spTree>
    <p:extLst>
      <p:ext uri="{BB962C8B-B14F-4D97-AF65-F5344CB8AC3E}">
        <p14:creationId xmlns:p14="http://schemas.microsoft.com/office/powerpoint/2010/main" val="1817557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DE2F3AA2-C7EB-6847-ABFC-C9D349AA97D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274C8BA3-B023-8821-41FF-715AC6F3EC1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3F312941-8BF2-9D8D-8B97-0264C243E2B1}"/>
              </a:ext>
            </a:extLst>
          </p:cNvPr>
          <p:cNvSpPr>
            <a:spLocks noGrp="1" noChangeArrowheads="1"/>
          </p:cNvSpPr>
          <p:nvPr>
            <p:ph type="sldNum" sz="quarter" idx="12"/>
          </p:nvPr>
        </p:nvSpPr>
        <p:spPr/>
        <p:txBody>
          <a:bodyPr/>
          <a:lstStyle>
            <a:lvl1pPr>
              <a:defRPr/>
            </a:lvl1pPr>
          </a:lstStyle>
          <a:p>
            <a:pPr>
              <a:defRPr/>
            </a:pPr>
            <a:fld id="{7802BC77-6588-4B9C-99A8-0413957BBDB3}" type="slidenum">
              <a:rPr lang="de-DE" altLang="de-DE"/>
              <a:pPr>
                <a:defRPr/>
              </a:pPr>
              <a:t>‹Nr.›</a:t>
            </a:fld>
            <a:endParaRPr lang="de-DE" altLang="de-DE"/>
          </a:p>
        </p:txBody>
      </p:sp>
    </p:spTree>
    <p:extLst>
      <p:ext uri="{BB962C8B-B14F-4D97-AF65-F5344CB8AC3E}">
        <p14:creationId xmlns:p14="http://schemas.microsoft.com/office/powerpoint/2010/main" val="7482611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82B53092-6A6D-E732-58AE-E6ACED15E2B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1B07F049-84C8-825A-922E-0F4D07F29A4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43D94DF9-B4C3-1FBB-8462-406AADCB017B}"/>
              </a:ext>
            </a:extLst>
          </p:cNvPr>
          <p:cNvSpPr>
            <a:spLocks noGrp="1" noChangeArrowheads="1"/>
          </p:cNvSpPr>
          <p:nvPr>
            <p:ph type="sldNum" sz="quarter" idx="12"/>
          </p:nvPr>
        </p:nvSpPr>
        <p:spPr/>
        <p:txBody>
          <a:bodyPr/>
          <a:lstStyle>
            <a:lvl1pPr>
              <a:defRPr/>
            </a:lvl1pPr>
          </a:lstStyle>
          <a:p>
            <a:pPr>
              <a:defRPr/>
            </a:pPr>
            <a:fld id="{74FBBF35-FF1A-42C8-9C2F-68F5289381FC}" type="slidenum">
              <a:rPr lang="de-DE" altLang="de-DE"/>
              <a:pPr>
                <a:defRPr/>
              </a:pPr>
              <a:t>‹Nr.›</a:t>
            </a:fld>
            <a:endParaRPr lang="de-DE" altLang="de-DE"/>
          </a:p>
        </p:txBody>
      </p:sp>
    </p:spTree>
    <p:extLst>
      <p:ext uri="{BB962C8B-B14F-4D97-AF65-F5344CB8AC3E}">
        <p14:creationId xmlns:p14="http://schemas.microsoft.com/office/powerpoint/2010/main" val="829112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EC2FCB98-FDA7-031A-72F5-058457FDFEC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1816486D-E343-4C73-7F92-C49304F8E2C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4B01F48F-1905-5580-EED0-906672EDC2B3}"/>
              </a:ext>
            </a:extLst>
          </p:cNvPr>
          <p:cNvSpPr>
            <a:spLocks noGrp="1" noChangeArrowheads="1"/>
          </p:cNvSpPr>
          <p:nvPr>
            <p:ph type="sldNum" sz="quarter" idx="12"/>
          </p:nvPr>
        </p:nvSpPr>
        <p:spPr/>
        <p:txBody>
          <a:bodyPr/>
          <a:lstStyle>
            <a:lvl1pPr>
              <a:defRPr/>
            </a:lvl1pPr>
          </a:lstStyle>
          <a:p>
            <a:pPr>
              <a:defRPr/>
            </a:pPr>
            <a:fld id="{0760B27D-6445-4933-8073-7637EF98D221}" type="slidenum">
              <a:rPr lang="de-DE" altLang="de-DE"/>
              <a:pPr>
                <a:defRPr/>
              </a:pPr>
              <a:t>‹Nr.›</a:t>
            </a:fld>
            <a:endParaRPr lang="de-DE" altLang="de-DE"/>
          </a:p>
        </p:txBody>
      </p:sp>
    </p:spTree>
    <p:extLst>
      <p:ext uri="{BB962C8B-B14F-4D97-AF65-F5344CB8AC3E}">
        <p14:creationId xmlns:p14="http://schemas.microsoft.com/office/powerpoint/2010/main" val="29636658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A4FD6CFF-212D-B114-178E-BA90A7378DA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FA0B451C-38D4-B5B8-F258-2C9DA20400E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51F93D75-5CCA-7D1E-C4B9-175D918A59AA}"/>
              </a:ext>
            </a:extLst>
          </p:cNvPr>
          <p:cNvSpPr>
            <a:spLocks noGrp="1" noChangeArrowheads="1"/>
          </p:cNvSpPr>
          <p:nvPr>
            <p:ph type="sldNum" sz="quarter" idx="12"/>
          </p:nvPr>
        </p:nvSpPr>
        <p:spPr/>
        <p:txBody>
          <a:bodyPr/>
          <a:lstStyle>
            <a:lvl1pPr>
              <a:defRPr/>
            </a:lvl1pPr>
          </a:lstStyle>
          <a:p>
            <a:pPr>
              <a:defRPr/>
            </a:pPr>
            <a:fld id="{803389F4-AF39-4D41-96B8-0D07B6E60C78}" type="slidenum">
              <a:rPr lang="de-DE" altLang="de-DE"/>
              <a:pPr>
                <a:defRPr/>
              </a:pPr>
              <a:t>‹Nr.›</a:t>
            </a:fld>
            <a:endParaRPr lang="de-DE" altLang="de-DE"/>
          </a:p>
        </p:txBody>
      </p:sp>
    </p:spTree>
    <p:extLst>
      <p:ext uri="{BB962C8B-B14F-4D97-AF65-F5344CB8AC3E}">
        <p14:creationId xmlns:p14="http://schemas.microsoft.com/office/powerpoint/2010/main" val="21904683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Skript Seiten">
    <p:spTree>
      <p:nvGrpSpPr>
        <p:cNvPr id="1" name=""/>
        <p:cNvGrpSpPr/>
        <p:nvPr/>
      </p:nvGrpSpPr>
      <p:grpSpPr>
        <a:xfrm>
          <a:off x="0" y="0"/>
          <a:ext cx="0" cy="0"/>
          <a:chOff x="0" y="0"/>
          <a:chExt cx="0" cy="0"/>
        </a:xfrm>
      </p:grpSpPr>
      <p:sp>
        <p:nvSpPr>
          <p:cNvPr id="2" name="Titel 1"/>
          <p:cNvSpPr>
            <a:spLocks noGrp="1"/>
          </p:cNvSpPr>
          <p:nvPr>
            <p:ph type="title"/>
          </p:nvPr>
        </p:nvSpPr>
        <p:spPr>
          <a:xfrm>
            <a:off x="342900" y="150689"/>
            <a:ext cx="6172200" cy="748903"/>
          </a:xfrm>
        </p:spPr>
        <p:txBody>
          <a:bodyPr/>
          <a:lstStyle/>
          <a:p>
            <a:r>
              <a:rPr lang="de-DE" dirty="0"/>
              <a:t>Titelmasterformat durch Klicken bearbeiten</a:t>
            </a:r>
          </a:p>
        </p:txBody>
      </p:sp>
      <p:sp>
        <p:nvSpPr>
          <p:cNvPr id="5" name="Textplatzhalter 2"/>
          <p:cNvSpPr>
            <a:spLocks noGrp="1"/>
          </p:cNvSpPr>
          <p:nvPr>
            <p:ph idx="1"/>
          </p:nvPr>
        </p:nvSpPr>
        <p:spPr bwMode="auto">
          <a:xfrm>
            <a:off x="342900" y="971600"/>
            <a:ext cx="6172200" cy="7704856"/>
          </a:xfrm>
          <a:prstGeom prst="rect">
            <a:avLst/>
          </a:prstGeom>
          <a:noFill/>
          <a:ln>
            <a:noFill/>
          </a:ln>
        </p:spPr>
        <p:txBody>
          <a:bodyPr/>
          <a:lstStyle>
            <a:lvl1pPr algn="just">
              <a:defRPr/>
            </a:lvl1pPr>
            <a:lvl2pPr algn="just">
              <a:defRPr/>
            </a:lvl2pPr>
            <a:lvl3pPr algn="just">
              <a:defRPr/>
            </a:lvl3pPr>
            <a:lvl4pPr algn="just">
              <a:defRPr/>
            </a:lvl4pPr>
            <a:lvl5pPr algn="just">
              <a:defRPr/>
            </a:lvl5p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3" name="Fußzeilenplatzhalter 2">
            <a:extLst>
              <a:ext uri="{FF2B5EF4-FFF2-40B4-BE49-F238E27FC236}">
                <a16:creationId xmlns:a16="http://schemas.microsoft.com/office/drawing/2014/main" id="{88B0537B-9421-75DA-7AE2-78C15F07AB2E}"/>
              </a:ext>
            </a:extLst>
          </p:cNvPr>
          <p:cNvSpPr>
            <a:spLocks noGrp="1"/>
          </p:cNvSpPr>
          <p:nvPr>
            <p:ph type="ftr" sz="quarter" idx="10"/>
          </p:nvPr>
        </p:nvSpPr>
        <p:spPr/>
        <p:txBody>
          <a:bodyPr/>
          <a:lstStyle>
            <a:lvl1pPr>
              <a:defRPr>
                <a:latin typeface="Arial" charset="0"/>
                <a:cs typeface="+mn-cs"/>
              </a:defRPr>
            </a:lvl1pPr>
          </a:lstStyle>
          <a:p>
            <a:pPr>
              <a:defRPr/>
            </a:pPr>
            <a:endParaRPr lang="nl-NL"/>
          </a:p>
        </p:txBody>
      </p:sp>
      <p:sp>
        <p:nvSpPr>
          <p:cNvPr id="4" name="Foliennummernplatzhalter 3">
            <a:extLst>
              <a:ext uri="{FF2B5EF4-FFF2-40B4-BE49-F238E27FC236}">
                <a16:creationId xmlns:a16="http://schemas.microsoft.com/office/drawing/2014/main" id="{9864B624-040D-AF78-4D52-3430DE163F64}"/>
              </a:ext>
            </a:extLst>
          </p:cNvPr>
          <p:cNvSpPr>
            <a:spLocks noGrp="1"/>
          </p:cNvSpPr>
          <p:nvPr>
            <p:ph type="sldNum" sz="quarter" idx="11"/>
          </p:nvPr>
        </p:nvSpPr>
        <p:spPr/>
        <p:txBody>
          <a:bodyPr/>
          <a:lstStyle>
            <a:lvl1pPr>
              <a:defRPr/>
            </a:lvl1pPr>
          </a:lstStyle>
          <a:p>
            <a:pPr>
              <a:defRPr/>
            </a:pPr>
            <a:fld id="{98555B31-71F5-4152-8CE7-6BBB97E88EC7}" type="slidenum">
              <a:rPr lang="de-DE" altLang="de-DE"/>
              <a:pPr>
                <a:defRPr/>
              </a:pPr>
              <a:t>‹Nr.›</a:t>
            </a:fld>
            <a:endParaRPr lang="de-DE" altLang="de-DE"/>
          </a:p>
        </p:txBody>
      </p:sp>
    </p:spTree>
    <p:extLst>
      <p:ext uri="{BB962C8B-B14F-4D97-AF65-F5344CB8AC3E}">
        <p14:creationId xmlns:p14="http://schemas.microsoft.com/office/powerpoint/2010/main" val="14583581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3024C611-9179-66D8-1123-02365A85E9C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27B1CB21-762A-19D5-2D74-8E6053131F5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135E75F2-B25A-8AE3-8DA9-99EC130750E9}"/>
              </a:ext>
            </a:extLst>
          </p:cNvPr>
          <p:cNvSpPr>
            <a:spLocks noGrp="1" noChangeArrowheads="1"/>
          </p:cNvSpPr>
          <p:nvPr>
            <p:ph type="sldNum" sz="quarter" idx="12"/>
          </p:nvPr>
        </p:nvSpPr>
        <p:spPr/>
        <p:txBody>
          <a:bodyPr/>
          <a:lstStyle>
            <a:lvl1pPr>
              <a:defRPr/>
            </a:lvl1pPr>
          </a:lstStyle>
          <a:p>
            <a:pPr>
              <a:defRPr/>
            </a:pPr>
            <a:fld id="{35CD2ACC-E677-4520-98D5-F767E74C71E4}" type="slidenum">
              <a:rPr lang="de-DE" altLang="de-DE"/>
              <a:pPr>
                <a:defRPr/>
              </a:pPr>
              <a:t>‹Nr.›</a:t>
            </a:fld>
            <a:endParaRPr lang="de-DE" altLang="de-DE"/>
          </a:p>
        </p:txBody>
      </p:sp>
    </p:spTree>
    <p:extLst>
      <p:ext uri="{BB962C8B-B14F-4D97-AF65-F5344CB8AC3E}">
        <p14:creationId xmlns:p14="http://schemas.microsoft.com/office/powerpoint/2010/main" val="22810606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333420B7-69BB-35FF-D736-7F011CDDF62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6E41D1FF-D246-FF88-37AD-DE2AC921C74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61EA3E74-07ED-E306-76D3-5CA0C359F8DF}"/>
              </a:ext>
            </a:extLst>
          </p:cNvPr>
          <p:cNvSpPr>
            <a:spLocks noGrp="1" noChangeArrowheads="1"/>
          </p:cNvSpPr>
          <p:nvPr>
            <p:ph type="sldNum" sz="quarter" idx="12"/>
          </p:nvPr>
        </p:nvSpPr>
        <p:spPr/>
        <p:txBody>
          <a:bodyPr/>
          <a:lstStyle>
            <a:lvl1pPr>
              <a:defRPr/>
            </a:lvl1pPr>
          </a:lstStyle>
          <a:p>
            <a:pPr>
              <a:defRPr/>
            </a:pPr>
            <a:fld id="{9E395945-E06D-452D-B6A4-9B8146511A4F}" type="slidenum">
              <a:rPr lang="de-DE" altLang="de-DE"/>
              <a:pPr>
                <a:defRPr/>
              </a:pPr>
              <a:t>‹Nr.›</a:t>
            </a:fld>
            <a:endParaRPr lang="de-DE" altLang="de-DE"/>
          </a:p>
        </p:txBody>
      </p:sp>
    </p:spTree>
    <p:extLst>
      <p:ext uri="{BB962C8B-B14F-4D97-AF65-F5344CB8AC3E}">
        <p14:creationId xmlns:p14="http://schemas.microsoft.com/office/powerpoint/2010/main" val="33369163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10589A0E-8D5F-FAEE-2EC7-FA9EC2D2AFF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94555916-FCC7-0ADB-2858-DC6EE05EC34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0F0CDAE9-6D93-5675-EA82-F4704774917E}"/>
              </a:ext>
            </a:extLst>
          </p:cNvPr>
          <p:cNvSpPr>
            <a:spLocks noGrp="1" noChangeArrowheads="1"/>
          </p:cNvSpPr>
          <p:nvPr>
            <p:ph type="sldNum" sz="quarter" idx="12"/>
          </p:nvPr>
        </p:nvSpPr>
        <p:spPr/>
        <p:txBody>
          <a:bodyPr/>
          <a:lstStyle>
            <a:lvl1pPr>
              <a:defRPr/>
            </a:lvl1pPr>
          </a:lstStyle>
          <a:p>
            <a:pPr>
              <a:defRPr/>
            </a:pPr>
            <a:fld id="{53A09833-8E34-4A78-BE05-9E53324F943A}" type="slidenum">
              <a:rPr lang="de-DE" altLang="de-DE"/>
              <a:pPr>
                <a:defRPr/>
              </a:pPr>
              <a:t>‹Nr.›</a:t>
            </a:fld>
            <a:endParaRPr lang="de-DE" altLang="de-DE"/>
          </a:p>
        </p:txBody>
      </p:sp>
    </p:spTree>
    <p:extLst>
      <p:ext uri="{BB962C8B-B14F-4D97-AF65-F5344CB8AC3E}">
        <p14:creationId xmlns:p14="http://schemas.microsoft.com/office/powerpoint/2010/main" val="29851538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0C31B28-837B-9F87-9ABA-BDAE9BC25B8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12A9ED14-8BC4-1B82-0BF2-EDD86E27B65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58EF5A4B-FC70-04DA-E41C-D2C628E59F4D}"/>
              </a:ext>
            </a:extLst>
          </p:cNvPr>
          <p:cNvSpPr>
            <a:spLocks noGrp="1" noChangeArrowheads="1"/>
          </p:cNvSpPr>
          <p:nvPr>
            <p:ph type="sldNum" sz="quarter" idx="12"/>
          </p:nvPr>
        </p:nvSpPr>
        <p:spPr/>
        <p:txBody>
          <a:bodyPr/>
          <a:lstStyle>
            <a:lvl1pPr>
              <a:defRPr/>
            </a:lvl1pPr>
          </a:lstStyle>
          <a:p>
            <a:pPr>
              <a:defRPr/>
            </a:pPr>
            <a:fld id="{560F7DDA-9374-414C-90BB-35434950058B}" type="slidenum">
              <a:rPr lang="de-DE" altLang="de-DE"/>
              <a:pPr>
                <a:defRPr/>
              </a:pPr>
              <a:t>‹Nr.›</a:t>
            </a:fld>
            <a:endParaRPr lang="de-DE" altLang="de-DE"/>
          </a:p>
        </p:txBody>
      </p:sp>
    </p:spTree>
    <p:extLst>
      <p:ext uri="{BB962C8B-B14F-4D97-AF65-F5344CB8AC3E}">
        <p14:creationId xmlns:p14="http://schemas.microsoft.com/office/powerpoint/2010/main" val="7454364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144075E9-D422-AA46-DC5C-47F1952D4B5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65482C29-EA92-2293-66C1-559889B85B7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865BB70C-1AC2-545E-1A3D-019771708E7E}"/>
              </a:ext>
            </a:extLst>
          </p:cNvPr>
          <p:cNvSpPr>
            <a:spLocks noGrp="1" noChangeArrowheads="1"/>
          </p:cNvSpPr>
          <p:nvPr>
            <p:ph type="sldNum" sz="quarter" idx="12"/>
          </p:nvPr>
        </p:nvSpPr>
        <p:spPr/>
        <p:txBody>
          <a:bodyPr/>
          <a:lstStyle>
            <a:lvl1pPr>
              <a:defRPr/>
            </a:lvl1pPr>
          </a:lstStyle>
          <a:p>
            <a:pPr>
              <a:defRPr/>
            </a:pPr>
            <a:fld id="{43DC909F-EDD5-4CE5-A427-53537A21EC7C}" type="slidenum">
              <a:rPr lang="de-DE" altLang="de-DE"/>
              <a:pPr>
                <a:defRPr/>
              </a:pPr>
              <a:t>‹Nr.›</a:t>
            </a:fld>
            <a:endParaRPr lang="de-DE" altLang="de-DE"/>
          </a:p>
        </p:txBody>
      </p:sp>
    </p:spTree>
    <p:extLst>
      <p:ext uri="{BB962C8B-B14F-4D97-AF65-F5344CB8AC3E}">
        <p14:creationId xmlns:p14="http://schemas.microsoft.com/office/powerpoint/2010/main" val="22398606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AE087E62-0D5E-C89E-5162-3123F363184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9EA5D988-866D-73F7-FF88-0C147C4BD9E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0992ABBF-DE4A-3364-2946-DF48770AF45D}"/>
              </a:ext>
            </a:extLst>
          </p:cNvPr>
          <p:cNvSpPr>
            <a:spLocks noGrp="1" noChangeArrowheads="1"/>
          </p:cNvSpPr>
          <p:nvPr>
            <p:ph type="sldNum" sz="quarter" idx="12"/>
          </p:nvPr>
        </p:nvSpPr>
        <p:spPr/>
        <p:txBody>
          <a:bodyPr/>
          <a:lstStyle>
            <a:lvl1pPr>
              <a:defRPr/>
            </a:lvl1pPr>
          </a:lstStyle>
          <a:p>
            <a:pPr>
              <a:defRPr/>
            </a:pPr>
            <a:fld id="{CF70D937-E899-48DF-8A74-C1C3227CB828}" type="slidenum">
              <a:rPr lang="de-DE" altLang="de-DE"/>
              <a:pPr>
                <a:defRPr/>
              </a:pPr>
              <a:t>‹Nr.›</a:t>
            </a:fld>
            <a:endParaRPr lang="de-DE" altLang="de-DE"/>
          </a:p>
        </p:txBody>
      </p:sp>
    </p:spTree>
    <p:extLst>
      <p:ext uri="{BB962C8B-B14F-4D97-AF65-F5344CB8AC3E}">
        <p14:creationId xmlns:p14="http://schemas.microsoft.com/office/powerpoint/2010/main" val="252987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4B94AF33-0CF5-95D5-7873-231612DB851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51BFE59D-77B1-9008-9DAF-1CB3C7DFD0E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92AE302F-2BBC-1015-0F24-58695C913BE0}"/>
              </a:ext>
            </a:extLst>
          </p:cNvPr>
          <p:cNvSpPr>
            <a:spLocks noGrp="1" noChangeArrowheads="1"/>
          </p:cNvSpPr>
          <p:nvPr>
            <p:ph type="sldNum" sz="quarter" idx="12"/>
          </p:nvPr>
        </p:nvSpPr>
        <p:spPr/>
        <p:txBody>
          <a:bodyPr/>
          <a:lstStyle>
            <a:lvl1pPr>
              <a:defRPr/>
            </a:lvl1pPr>
          </a:lstStyle>
          <a:p>
            <a:pPr>
              <a:defRPr/>
            </a:pPr>
            <a:fld id="{C6BD78A1-A017-46EA-B820-01B75B5410D2}" type="slidenum">
              <a:rPr lang="de-DE" altLang="de-DE"/>
              <a:pPr>
                <a:defRPr/>
              </a:pPr>
              <a:t>‹Nr.›</a:t>
            </a:fld>
            <a:endParaRPr lang="de-DE" altLang="de-DE"/>
          </a:p>
        </p:txBody>
      </p:sp>
    </p:spTree>
    <p:extLst>
      <p:ext uri="{BB962C8B-B14F-4D97-AF65-F5344CB8AC3E}">
        <p14:creationId xmlns:p14="http://schemas.microsoft.com/office/powerpoint/2010/main" val="2586545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4F21FC-DF1F-259A-9D00-252CFE1E6BC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14C63AE7-200C-CE80-4B63-CBE61C78413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642ADD6D-01DF-4195-62EA-5BDB9A3C3B06}"/>
              </a:ext>
            </a:extLst>
          </p:cNvPr>
          <p:cNvSpPr>
            <a:spLocks noGrp="1" noChangeArrowheads="1"/>
          </p:cNvSpPr>
          <p:nvPr>
            <p:ph type="sldNum" sz="quarter" idx="12"/>
          </p:nvPr>
        </p:nvSpPr>
        <p:spPr/>
        <p:txBody>
          <a:bodyPr/>
          <a:lstStyle>
            <a:lvl1pPr>
              <a:defRPr/>
            </a:lvl1pPr>
          </a:lstStyle>
          <a:p>
            <a:pPr>
              <a:defRPr/>
            </a:pPr>
            <a:fld id="{DAA79A67-2CFB-49F1-8B68-07FC0160E912}" type="slidenum">
              <a:rPr lang="de-DE" altLang="de-DE"/>
              <a:pPr>
                <a:defRPr/>
              </a:pPr>
              <a:t>‹Nr.›</a:t>
            </a:fld>
            <a:endParaRPr lang="de-DE" altLang="de-DE"/>
          </a:p>
        </p:txBody>
      </p:sp>
    </p:spTree>
    <p:extLst>
      <p:ext uri="{BB962C8B-B14F-4D97-AF65-F5344CB8AC3E}">
        <p14:creationId xmlns:p14="http://schemas.microsoft.com/office/powerpoint/2010/main" val="175471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E1AE11C7-3386-DAD4-4769-01DCD2BC72C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8DA13A0E-81E2-811D-5766-2947AA486E1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FCD997D4-FA95-234E-2ADD-6D632492096A}"/>
              </a:ext>
            </a:extLst>
          </p:cNvPr>
          <p:cNvSpPr>
            <a:spLocks noGrp="1" noChangeArrowheads="1"/>
          </p:cNvSpPr>
          <p:nvPr>
            <p:ph type="sldNum" sz="quarter" idx="12"/>
          </p:nvPr>
        </p:nvSpPr>
        <p:spPr/>
        <p:txBody>
          <a:bodyPr/>
          <a:lstStyle>
            <a:lvl1pPr>
              <a:defRPr/>
            </a:lvl1pPr>
          </a:lstStyle>
          <a:p>
            <a:pPr>
              <a:defRPr/>
            </a:pPr>
            <a:fld id="{0581E763-F26E-4C36-ABF3-D78666C825B5}" type="slidenum">
              <a:rPr lang="de-DE" altLang="de-DE"/>
              <a:pPr>
                <a:defRPr/>
              </a:pPr>
              <a:t>‹Nr.›</a:t>
            </a:fld>
            <a:endParaRPr lang="de-DE" altLang="de-DE"/>
          </a:p>
        </p:txBody>
      </p:sp>
    </p:spTree>
    <p:extLst>
      <p:ext uri="{BB962C8B-B14F-4D97-AF65-F5344CB8AC3E}">
        <p14:creationId xmlns:p14="http://schemas.microsoft.com/office/powerpoint/2010/main" val="29276697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09A2C83D-35F0-6E50-66C6-192BD38B84A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8F1FB016-C8C0-B117-B3CF-9B42FDB1080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7C959A02-8B60-C0A9-D0EC-5914FC2224B9}"/>
              </a:ext>
            </a:extLst>
          </p:cNvPr>
          <p:cNvSpPr>
            <a:spLocks noGrp="1" noChangeArrowheads="1"/>
          </p:cNvSpPr>
          <p:nvPr>
            <p:ph type="sldNum" sz="quarter" idx="12"/>
          </p:nvPr>
        </p:nvSpPr>
        <p:spPr/>
        <p:txBody>
          <a:bodyPr/>
          <a:lstStyle>
            <a:lvl1pPr>
              <a:defRPr/>
            </a:lvl1pPr>
          </a:lstStyle>
          <a:p>
            <a:pPr>
              <a:defRPr/>
            </a:pPr>
            <a:fld id="{09ED0D36-9EB1-460C-B907-A676BCE32AD2}" type="slidenum">
              <a:rPr lang="de-DE" altLang="de-DE"/>
              <a:pPr>
                <a:defRPr/>
              </a:pPr>
              <a:t>‹Nr.›</a:t>
            </a:fld>
            <a:endParaRPr lang="de-DE" altLang="de-DE"/>
          </a:p>
        </p:txBody>
      </p:sp>
    </p:spTree>
    <p:extLst>
      <p:ext uri="{BB962C8B-B14F-4D97-AF65-F5344CB8AC3E}">
        <p14:creationId xmlns:p14="http://schemas.microsoft.com/office/powerpoint/2010/main" val="30470646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6609A825-E58B-2614-0BA4-F6A4854DBAB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C18842F9-30FF-7A04-F6AA-41ECB451A78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886888CF-01EB-1052-A3A7-FCC9368E7373}"/>
              </a:ext>
            </a:extLst>
          </p:cNvPr>
          <p:cNvSpPr>
            <a:spLocks noGrp="1" noChangeArrowheads="1"/>
          </p:cNvSpPr>
          <p:nvPr>
            <p:ph type="sldNum" sz="quarter" idx="12"/>
          </p:nvPr>
        </p:nvSpPr>
        <p:spPr/>
        <p:txBody>
          <a:bodyPr/>
          <a:lstStyle>
            <a:lvl1pPr>
              <a:defRPr/>
            </a:lvl1pPr>
          </a:lstStyle>
          <a:p>
            <a:pPr>
              <a:defRPr/>
            </a:pPr>
            <a:fld id="{F92C0C5A-828A-4B0D-BFB4-CDB8C926DADC}" type="slidenum">
              <a:rPr lang="de-DE" altLang="de-DE"/>
              <a:pPr>
                <a:defRPr/>
              </a:pPr>
              <a:t>‹Nr.›</a:t>
            </a:fld>
            <a:endParaRPr lang="de-DE" altLang="de-DE"/>
          </a:p>
        </p:txBody>
      </p:sp>
    </p:spTree>
    <p:extLst>
      <p:ext uri="{BB962C8B-B14F-4D97-AF65-F5344CB8AC3E}">
        <p14:creationId xmlns:p14="http://schemas.microsoft.com/office/powerpoint/2010/main" val="25505138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77F72303-1C33-FF3F-04B3-D06190C812E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76BC8626-EE6D-4A75-62B0-BCCE9365006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2CBD99EB-FBA7-9294-36DC-E3AB322D687F}"/>
              </a:ext>
            </a:extLst>
          </p:cNvPr>
          <p:cNvSpPr>
            <a:spLocks noGrp="1" noChangeArrowheads="1"/>
          </p:cNvSpPr>
          <p:nvPr>
            <p:ph type="sldNum" sz="quarter" idx="12"/>
          </p:nvPr>
        </p:nvSpPr>
        <p:spPr/>
        <p:txBody>
          <a:bodyPr/>
          <a:lstStyle>
            <a:lvl1pPr>
              <a:defRPr/>
            </a:lvl1pPr>
          </a:lstStyle>
          <a:p>
            <a:pPr>
              <a:defRPr/>
            </a:pPr>
            <a:fld id="{45967D78-D3E5-4CEC-8CE4-CFAFF39CF411}" type="slidenum">
              <a:rPr lang="de-DE" altLang="de-DE"/>
              <a:pPr>
                <a:defRPr/>
              </a:pPr>
              <a:t>‹Nr.›</a:t>
            </a:fld>
            <a:endParaRPr lang="de-DE" altLang="de-DE"/>
          </a:p>
        </p:txBody>
      </p:sp>
    </p:spTree>
    <p:extLst>
      <p:ext uri="{BB962C8B-B14F-4D97-AF65-F5344CB8AC3E}">
        <p14:creationId xmlns:p14="http://schemas.microsoft.com/office/powerpoint/2010/main" val="20469007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7104BDE7-B245-4C42-961D-08211C9C783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85974464-83D6-2F82-CB1D-54FEC074A67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68531E60-D5E5-3B71-8F98-513D5F51B4AA}"/>
              </a:ext>
            </a:extLst>
          </p:cNvPr>
          <p:cNvSpPr>
            <a:spLocks noGrp="1" noChangeArrowheads="1"/>
          </p:cNvSpPr>
          <p:nvPr>
            <p:ph type="sldNum" sz="quarter" idx="12"/>
          </p:nvPr>
        </p:nvSpPr>
        <p:spPr/>
        <p:txBody>
          <a:bodyPr/>
          <a:lstStyle>
            <a:lvl1pPr>
              <a:defRPr/>
            </a:lvl1pPr>
          </a:lstStyle>
          <a:p>
            <a:pPr>
              <a:defRPr/>
            </a:pPr>
            <a:fld id="{73B430C4-984C-4F4D-8AAA-38FF45F569EC}" type="slidenum">
              <a:rPr lang="de-DE" altLang="de-DE"/>
              <a:pPr>
                <a:defRPr/>
              </a:pPr>
              <a:t>‹Nr.›</a:t>
            </a:fld>
            <a:endParaRPr lang="de-DE" altLang="de-DE"/>
          </a:p>
        </p:txBody>
      </p:sp>
    </p:spTree>
    <p:extLst>
      <p:ext uri="{BB962C8B-B14F-4D97-AF65-F5344CB8AC3E}">
        <p14:creationId xmlns:p14="http://schemas.microsoft.com/office/powerpoint/2010/main" val="26102959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A653F702-A75A-E484-8DE8-5CDA48749C1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0B4A7A3E-03D0-DB8E-B47F-0D884B391DB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9CB17E09-FF50-D16A-194C-DE04734933C9}"/>
              </a:ext>
            </a:extLst>
          </p:cNvPr>
          <p:cNvSpPr>
            <a:spLocks noGrp="1" noChangeArrowheads="1"/>
          </p:cNvSpPr>
          <p:nvPr>
            <p:ph type="sldNum" sz="quarter" idx="12"/>
          </p:nvPr>
        </p:nvSpPr>
        <p:spPr/>
        <p:txBody>
          <a:bodyPr/>
          <a:lstStyle>
            <a:lvl1pPr>
              <a:defRPr/>
            </a:lvl1pPr>
          </a:lstStyle>
          <a:p>
            <a:pPr>
              <a:defRPr/>
            </a:pPr>
            <a:fld id="{50FEBE19-55EB-43D0-B754-DB67557EC455}" type="slidenum">
              <a:rPr lang="de-DE" altLang="de-DE"/>
              <a:pPr>
                <a:defRPr/>
              </a:pPr>
              <a:t>‹Nr.›</a:t>
            </a:fld>
            <a:endParaRPr lang="de-DE" altLang="de-DE"/>
          </a:p>
        </p:txBody>
      </p:sp>
    </p:spTree>
    <p:extLst>
      <p:ext uri="{BB962C8B-B14F-4D97-AF65-F5344CB8AC3E}">
        <p14:creationId xmlns:p14="http://schemas.microsoft.com/office/powerpoint/2010/main" val="26459757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65961CE1-6D3E-D111-94F9-7E755A81138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1AEADFED-08DC-48CA-EAC1-8B9BE2D28BD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A8758063-58D7-3B44-8EE6-C95B86708A03}"/>
              </a:ext>
            </a:extLst>
          </p:cNvPr>
          <p:cNvSpPr>
            <a:spLocks noGrp="1" noChangeArrowheads="1"/>
          </p:cNvSpPr>
          <p:nvPr>
            <p:ph type="sldNum" sz="quarter" idx="12"/>
          </p:nvPr>
        </p:nvSpPr>
        <p:spPr/>
        <p:txBody>
          <a:bodyPr/>
          <a:lstStyle>
            <a:lvl1pPr>
              <a:defRPr/>
            </a:lvl1pPr>
          </a:lstStyle>
          <a:p>
            <a:pPr>
              <a:defRPr/>
            </a:pPr>
            <a:fld id="{ECF6EDC7-9867-4FBC-92DC-1AC49B7806D6}" type="slidenum">
              <a:rPr lang="de-DE" altLang="de-DE"/>
              <a:pPr>
                <a:defRPr/>
              </a:pPr>
              <a:t>‹Nr.›</a:t>
            </a:fld>
            <a:endParaRPr lang="de-DE" altLang="de-DE"/>
          </a:p>
        </p:txBody>
      </p:sp>
    </p:spTree>
    <p:extLst>
      <p:ext uri="{BB962C8B-B14F-4D97-AF65-F5344CB8AC3E}">
        <p14:creationId xmlns:p14="http://schemas.microsoft.com/office/powerpoint/2010/main" val="40860345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A81A05B9-144A-8B00-3DB0-E7BDAA34E59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1915F365-B630-ADC7-5495-526F99FC43A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037E21C3-7F57-97F8-CDEC-63ABDEF620B8}"/>
              </a:ext>
            </a:extLst>
          </p:cNvPr>
          <p:cNvSpPr>
            <a:spLocks noGrp="1" noChangeArrowheads="1"/>
          </p:cNvSpPr>
          <p:nvPr>
            <p:ph type="sldNum" sz="quarter" idx="12"/>
          </p:nvPr>
        </p:nvSpPr>
        <p:spPr/>
        <p:txBody>
          <a:bodyPr/>
          <a:lstStyle>
            <a:lvl1pPr>
              <a:defRPr/>
            </a:lvl1pPr>
          </a:lstStyle>
          <a:p>
            <a:pPr>
              <a:defRPr/>
            </a:pPr>
            <a:fld id="{5F52BCB4-F590-40D4-9D14-50B6BE7B9A2E}" type="slidenum">
              <a:rPr lang="de-DE" altLang="de-DE"/>
              <a:pPr>
                <a:defRPr/>
              </a:pPr>
              <a:t>‹Nr.›</a:t>
            </a:fld>
            <a:endParaRPr lang="de-DE" altLang="de-DE"/>
          </a:p>
        </p:txBody>
      </p:sp>
    </p:spTree>
    <p:extLst>
      <p:ext uri="{BB962C8B-B14F-4D97-AF65-F5344CB8AC3E}">
        <p14:creationId xmlns:p14="http://schemas.microsoft.com/office/powerpoint/2010/main" val="886737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7580A44D-C7CE-9606-90B7-956F55740F8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4E37975B-C843-2A0B-D6AE-9422602647E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AF573B31-5CF4-DBD0-EAC3-336BDF61BA46}"/>
              </a:ext>
            </a:extLst>
          </p:cNvPr>
          <p:cNvSpPr>
            <a:spLocks noGrp="1" noChangeArrowheads="1"/>
          </p:cNvSpPr>
          <p:nvPr>
            <p:ph type="sldNum" sz="quarter" idx="12"/>
          </p:nvPr>
        </p:nvSpPr>
        <p:spPr/>
        <p:txBody>
          <a:bodyPr/>
          <a:lstStyle>
            <a:lvl1pPr>
              <a:defRPr/>
            </a:lvl1pPr>
          </a:lstStyle>
          <a:p>
            <a:pPr>
              <a:defRPr/>
            </a:pPr>
            <a:fld id="{AB5E9339-65BA-45C3-B9BE-E13BDE3392E5}" type="slidenum">
              <a:rPr lang="de-DE" altLang="de-DE"/>
              <a:pPr>
                <a:defRPr/>
              </a:pPr>
              <a:t>‹Nr.›</a:t>
            </a:fld>
            <a:endParaRPr lang="de-DE" altLang="de-DE"/>
          </a:p>
        </p:txBody>
      </p:sp>
    </p:spTree>
    <p:extLst>
      <p:ext uri="{BB962C8B-B14F-4D97-AF65-F5344CB8AC3E}">
        <p14:creationId xmlns:p14="http://schemas.microsoft.com/office/powerpoint/2010/main" val="670497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A350637F-CA7E-F86E-BA3A-C55594BBB6B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7A5B8E2B-2E59-D9E6-A8F5-B08368008DB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B3D068E6-2476-D683-6B84-C22380A2DFAF}"/>
              </a:ext>
            </a:extLst>
          </p:cNvPr>
          <p:cNvSpPr>
            <a:spLocks noGrp="1" noChangeArrowheads="1"/>
          </p:cNvSpPr>
          <p:nvPr>
            <p:ph type="sldNum" sz="quarter" idx="12"/>
          </p:nvPr>
        </p:nvSpPr>
        <p:spPr/>
        <p:txBody>
          <a:bodyPr/>
          <a:lstStyle>
            <a:lvl1pPr>
              <a:defRPr/>
            </a:lvl1pPr>
          </a:lstStyle>
          <a:p>
            <a:pPr>
              <a:defRPr/>
            </a:pPr>
            <a:fld id="{7CFDDFEC-E407-4744-88B0-C0DDEAC8387F}" type="slidenum">
              <a:rPr lang="de-DE" altLang="de-DE"/>
              <a:pPr>
                <a:defRPr/>
              </a:pPr>
              <a:t>‹Nr.›</a:t>
            </a:fld>
            <a:endParaRPr lang="de-DE" altLang="de-DE"/>
          </a:p>
        </p:txBody>
      </p:sp>
    </p:spTree>
    <p:extLst>
      <p:ext uri="{BB962C8B-B14F-4D97-AF65-F5344CB8AC3E}">
        <p14:creationId xmlns:p14="http://schemas.microsoft.com/office/powerpoint/2010/main" val="14952376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025A33D1-0036-F06F-DCB4-DB38CE51D79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91E1E7A2-91E9-D7CE-6A02-77895D8784F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6A415CF5-CE56-F309-3C4E-C97C91E494A3}"/>
              </a:ext>
            </a:extLst>
          </p:cNvPr>
          <p:cNvSpPr>
            <a:spLocks noGrp="1" noChangeArrowheads="1"/>
          </p:cNvSpPr>
          <p:nvPr>
            <p:ph type="sldNum" sz="quarter" idx="12"/>
          </p:nvPr>
        </p:nvSpPr>
        <p:spPr/>
        <p:txBody>
          <a:bodyPr/>
          <a:lstStyle>
            <a:lvl1pPr>
              <a:defRPr/>
            </a:lvl1pPr>
          </a:lstStyle>
          <a:p>
            <a:pPr>
              <a:defRPr/>
            </a:pPr>
            <a:fld id="{64FEAB15-E3A6-45CC-9135-080560D3DE48}" type="slidenum">
              <a:rPr lang="de-DE" altLang="de-DE"/>
              <a:pPr>
                <a:defRPr/>
              </a:pPr>
              <a:t>‹Nr.›</a:t>
            </a:fld>
            <a:endParaRPr lang="de-DE" altLang="de-DE"/>
          </a:p>
        </p:txBody>
      </p:sp>
    </p:spTree>
    <p:extLst>
      <p:ext uri="{BB962C8B-B14F-4D97-AF65-F5344CB8AC3E}">
        <p14:creationId xmlns:p14="http://schemas.microsoft.com/office/powerpoint/2010/main" val="105689612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0917655F-A2F3-412D-0779-F9CC715BA65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C4C05B35-95EC-9D7D-3E00-CF54ECB24FF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403EEF49-3CC9-10D6-1ECC-A7AEAF1A6AC4}"/>
              </a:ext>
            </a:extLst>
          </p:cNvPr>
          <p:cNvSpPr>
            <a:spLocks noGrp="1" noChangeArrowheads="1"/>
          </p:cNvSpPr>
          <p:nvPr>
            <p:ph type="sldNum" sz="quarter" idx="12"/>
          </p:nvPr>
        </p:nvSpPr>
        <p:spPr/>
        <p:txBody>
          <a:bodyPr/>
          <a:lstStyle>
            <a:lvl1pPr>
              <a:defRPr/>
            </a:lvl1pPr>
          </a:lstStyle>
          <a:p>
            <a:pPr>
              <a:defRPr/>
            </a:pPr>
            <a:fld id="{AEB3EABF-C9EE-4C8D-A396-DE6A9BB69B05}" type="slidenum">
              <a:rPr lang="de-DE" altLang="de-DE"/>
              <a:pPr>
                <a:defRPr/>
              </a:pPr>
              <a:t>‹Nr.›</a:t>
            </a:fld>
            <a:endParaRPr lang="de-DE" altLang="de-DE"/>
          </a:p>
        </p:txBody>
      </p:sp>
    </p:spTree>
    <p:extLst>
      <p:ext uri="{BB962C8B-B14F-4D97-AF65-F5344CB8AC3E}">
        <p14:creationId xmlns:p14="http://schemas.microsoft.com/office/powerpoint/2010/main" val="304080941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1796CE7C-B0BC-0948-9A3B-E08E2C1D86C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FC7BE683-4C63-8E09-70E6-56024B289D5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2D00586D-052D-EC7D-DC65-133F284989E3}"/>
              </a:ext>
            </a:extLst>
          </p:cNvPr>
          <p:cNvSpPr>
            <a:spLocks noGrp="1" noChangeArrowheads="1"/>
          </p:cNvSpPr>
          <p:nvPr>
            <p:ph type="sldNum" sz="quarter" idx="12"/>
          </p:nvPr>
        </p:nvSpPr>
        <p:spPr/>
        <p:txBody>
          <a:bodyPr/>
          <a:lstStyle>
            <a:lvl1pPr>
              <a:defRPr/>
            </a:lvl1pPr>
          </a:lstStyle>
          <a:p>
            <a:pPr>
              <a:defRPr/>
            </a:pPr>
            <a:fld id="{6232B0AF-4668-4C71-A242-23019B3196DF}" type="slidenum">
              <a:rPr lang="de-DE" altLang="de-DE"/>
              <a:pPr>
                <a:defRPr/>
              </a:pPr>
              <a:t>‹Nr.›</a:t>
            </a:fld>
            <a:endParaRPr lang="de-DE" altLang="de-DE"/>
          </a:p>
        </p:txBody>
      </p:sp>
    </p:spTree>
    <p:extLst>
      <p:ext uri="{BB962C8B-B14F-4D97-AF65-F5344CB8AC3E}">
        <p14:creationId xmlns:p14="http://schemas.microsoft.com/office/powerpoint/2010/main" val="3457139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40D00230-1D66-87D9-EBEE-8674FDDB782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53C1A4DD-10AC-5D3A-5842-230029F3424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7762DC57-884C-CA3D-26F0-3BBF9231BB52}"/>
              </a:ext>
            </a:extLst>
          </p:cNvPr>
          <p:cNvSpPr>
            <a:spLocks noGrp="1" noChangeArrowheads="1"/>
          </p:cNvSpPr>
          <p:nvPr>
            <p:ph type="sldNum" sz="quarter" idx="12"/>
          </p:nvPr>
        </p:nvSpPr>
        <p:spPr/>
        <p:txBody>
          <a:bodyPr/>
          <a:lstStyle>
            <a:lvl1pPr>
              <a:defRPr/>
            </a:lvl1pPr>
          </a:lstStyle>
          <a:p>
            <a:pPr>
              <a:defRPr/>
            </a:pPr>
            <a:fld id="{A5AE35AB-2685-4E34-B8AE-51C57F5D112F}" type="slidenum">
              <a:rPr lang="de-DE" altLang="de-DE"/>
              <a:pPr>
                <a:defRPr/>
              </a:pPr>
              <a:t>‹Nr.›</a:t>
            </a:fld>
            <a:endParaRPr lang="de-DE" altLang="de-DE"/>
          </a:p>
        </p:txBody>
      </p:sp>
    </p:spTree>
    <p:extLst>
      <p:ext uri="{BB962C8B-B14F-4D97-AF65-F5344CB8AC3E}">
        <p14:creationId xmlns:p14="http://schemas.microsoft.com/office/powerpoint/2010/main" val="40515556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3111E5-2731-755E-E6E5-08BBF508D3B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072EC22D-A469-1CD4-A94B-62E812110C5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79A44308-176F-6A28-C813-13B68C09D09A}"/>
              </a:ext>
            </a:extLst>
          </p:cNvPr>
          <p:cNvSpPr>
            <a:spLocks noGrp="1" noChangeArrowheads="1"/>
          </p:cNvSpPr>
          <p:nvPr>
            <p:ph type="sldNum" sz="quarter" idx="12"/>
          </p:nvPr>
        </p:nvSpPr>
        <p:spPr/>
        <p:txBody>
          <a:bodyPr/>
          <a:lstStyle>
            <a:lvl1pPr>
              <a:defRPr/>
            </a:lvl1pPr>
          </a:lstStyle>
          <a:p>
            <a:pPr>
              <a:defRPr/>
            </a:pPr>
            <a:fld id="{DE187A4A-C3F7-46DE-9E30-FC1F330E522D}" type="slidenum">
              <a:rPr lang="de-DE" altLang="de-DE"/>
              <a:pPr>
                <a:defRPr/>
              </a:pPr>
              <a:t>‹Nr.›</a:t>
            </a:fld>
            <a:endParaRPr lang="de-DE" altLang="de-DE"/>
          </a:p>
        </p:txBody>
      </p:sp>
    </p:spTree>
    <p:extLst>
      <p:ext uri="{BB962C8B-B14F-4D97-AF65-F5344CB8AC3E}">
        <p14:creationId xmlns:p14="http://schemas.microsoft.com/office/powerpoint/2010/main" val="37959979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6D352831-D7BC-5975-C596-5E9B5BE65A3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F664C089-4483-6763-F52A-F5C19D89B6B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B3A4C0A8-36F2-A0D4-70DB-343B228A2222}"/>
              </a:ext>
            </a:extLst>
          </p:cNvPr>
          <p:cNvSpPr>
            <a:spLocks noGrp="1" noChangeArrowheads="1"/>
          </p:cNvSpPr>
          <p:nvPr>
            <p:ph type="sldNum" sz="quarter" idx="12"/>
          </p:nvPr>
        </p:nvSpPr>
        <p:spPr/>
        <p:txBody>
          <a:bodyPr/>
          <a:lstStyle>
            <a:lvl1pPr>
              <a:defRPr/>
            </a:lvl1pPr>
          </a:lstStyle>
          <a:p>
            <a:pPr>
              <a:defRPr/>
            </a:pPr>
            <a:fld id="{9AFC4B70-F313-48BC-91E9-1038844A8D50}" type="slidenum">
              <a:rPr lang="de-DE" altLang="de-DE"/>
              <a:pPr>
                <a:defRPr/>
              </a:pPr>
              <a:t>‹Nr.›</a:t>
            </a:fld>
            <a:endParaRPr lang="de-DE" altLang="de-DE"/>
          </a:p>
        </p:txBody>
      </p:sp>
    </p:spTree>
    <p:extLst>
      <p:ext uri="{BB962C8B-B14F-4D97-AF65-F5344CB8AC3E}">
        <p14:creationId xmlns:p14="http://schemas.microsoft.com/office/powerpoint/2010/main" val="1555476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D0F9D092-F7DB-125A-864E-1791EB03067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50E28A9F-B637-AF16-C208-55F182BF214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D38D332C-6FD4-3FDB-DD3E-A86BACCC9032}"/>
              </a:ext>
            </a:extLst>
          </p:cNvPr>
          <p:cNvSpPr>
            <a:spLocks noGrp="1" noChangeArrowheads="1"/>
          </p:cNvSpPr>
          <p:nvPr>
            <p:ph type="sldNum" sz="quarter" idx="12"/>
          </p:nvPr>
        </p:nvSpPr>
        <p:spPr/>
        <p:txBody>
          <a:bodyPr/>
          <a:lstStyle>
            <a:lvl1pPr>
              <a:defRPr/>
            </a:lvl1pPr>
          </a:lstStyle>
          <a:p>
            <a:pPr>
              <a:defRPr/>
            </a:pPr>
            <a:fld id="{DEBC686D-23A8-4719-BC08-49EE0F096FB5}" type="slidenum">
              <a:rPr lang="de-DE" altLang="de-DE"/>
              <a:pPr>
                <a:defRPr/>
              </a:pPr>
              <a:t>‹Nr.›</a:t>
            </a:fld>
            <a:endParaRPr lang="de-DE" altLang="de-DE"/>
          </a:p>
        </p:txBody>
      </p:sp>
    </p:spTree>
    <p:extLst>
      <p:ext uri="{BB962C8B-B14F-4D97-AF65-F5344CB8AC3E}">
        <p14:creationId xmlns:p14="http://schemas.microsoft.com/office/powerpoint/2010/main" val="25132494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611960C5-A96F-B205-DB1D-2359E56D819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12F5F5F5-3DF5-2C4C-3C53-28A871D7EF0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7844AC72-0CE8-7E22-54A9-906BD0F9B756}"/>
              </a:ext>
            </a:extLst>
          </p:cNvPr>
          <p:cNvSpPr>
            <a:spLocks noGrp="1" noChangeArrowheads="1"/>
          </p:cNvSpPr>
          <p:nvPr>
            <p:ph type="sldNum" sz="quarter" idx="12"/>
          </p:nvPr>
        </p:nvSpPr>
        <p:spPr/>
        <p:txBody>
          <a:bodyPr/>
          <a:lstStyle>
            <a:lvl1pPr>
              <a:defRPr/>
            </a:lvl1pPr>
          </a:lstStyle>
          <a:p>
            <a:pPr>
              <a:defRPr/>
            </a:pPr>
            <a:fld id="{DDBD7340-FB6F-49D9-B437-FD006B6E9E19}" type="slidenum">
              <a:rPr lang="de-DE" altLang="de-DE"/>
              <a:pPr>
                <a:defRPr/>
              </a:pPr>
              <a:t>‹Nr.›</a:t>
            </a:fld>
            <a:endParaRPr lang="de-DE" altLang="de-DE"/>
          </a:p>
        </p:txBody>
      </p:sp>
    </p:spTree>
    <p:extLst>
      <p:ext uri="{BB962C8B-B14F-4D97-AF65-F5344CB8AC3E}">
        <p14:creationId xmlns:p14="http://schemas.microsoft.com/office/powerpoint/2010/main" val="136082612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037BDC88-6310-DD72-53AB-CA1F8EDB8E9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547C1434-74AB-30A4-117B-FAA34E89F4B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2C741DBA-765F-8A9C-1610-27DB38006726}"/>
              </a:ext>
            </a:extLst>
          </p:cNvPr>
          <p:cNvSpPr>
            <a:spLocks noGrp="1" noChangeArrowheads="1"/>
          </p:cNvSpPr>
          <p:nvPr>
            <p:ph type="sldNum" sz="quarter" idx="12"/>
          </p:nvPr>
        </p:nvSpPr>
        <p:spPr/>
        <p:txBody>
          <a:bodyPr/>
          <a:lstStyle>
            <a:lvl1pPr>
              <a:defRPr/>
            </a:lvl1pPr>
          </a:lstStyle>
          <a:p>
            <a:pPr>
              <a:defRPr/>
            </a:pPr>
            <a:fld id="{72520E46-756B-4C55-8C0C-11D39F8967D9}" type="slidenum">
              <a:rPr lang="de-DE" altLang="de-DE"/>
              <a:pPr>
                <a:defRPr/>
              </a:pPr>
              <a:t>‹Nr.›</a:t>
            </a:fld>
            <a:endParaRPr lang="de-DE" altLang="de-DE"/>
          </a:p>
        </p:txBody>
      </p:sp>
    </p:spTree>
    <p:extLst>
      <p:ext uri="{BB962C8B-B14F-4D97-AF65-F5344CB8AC3E}">
        <p14:creationId xmlns:p14="http://schemas.microsoft.com/office/powerpoint/2010/main" val="806581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7F6424D8-EDAF-D65F-C676-C3831F93173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F6A6B774-29A4-BA9D-0280-26DB6AC7327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E3E53BD8-2AE9-1D87-B265-77AB137DD662}"/>
              </a:ext>
            </a:extLst>
          </p:cNvPr>
          <p:cNvSpPr>
            <a:spLocks noGrp="1" noChangeArrowheads="1"/>
          </p:cNvSpPr>
          <p:nvPr>
            <p:ph type="sldNum" sz="quarter" idx="12"/>
          </p:nvPr>
        </p:nvSpPr>
        <p:spPr/>
        <p:txBody>
          <a:bodyPr/>
          <a:lstStyle>
            <a:lvl1pPr>
              <a:defRPr/>
            </a:lvl1pPr>
          </a:lstStyle>
          <a:p>
            <a:pPr>
              <a:defRPr/>
            </a:pPr>
            <a:fld id="{5400E902-ADEF-42BF-9E51-96F18CC055A0}" type="slidenum">
              <a:rPr lang="de-DE" altLang="de-DE"/>
              <a:pPr>
                <a:defRPr/>
              </a:pPr>
              <a:t>‹Nr.›</a:t>
            </a:fld>
            <a:endParaRPr lang="de-DE" altLang="de-DE"/>
          </a:p>
        </p:txBody>
      </p:sp>
    </p:spTree>
    <p:extLst>
      <p:ext uri="{BB962C8B-B14F-4D97-AF65-F5344CB8AC3E}">
        <p14:creationId xmlns:p14="http://schemas.microsoft.com/office/powerpoint/2010/main" val="3696540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316263C-9861-5A65-26DA-9C6101AF352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4CD1D4EF-8767-5C2E-7A9F-754FDF5FFA9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F6742CAA-E47D-FABE-F612-C593EC79DE58}"/>
              </a:ext>
            </a:extLst>
          </p:cNvPr>
          <p:cNvSpPr>
            <a:spLocks noGrp="1" noChangeArrowheads="1"/>
          </p:cNvSpPr>
          <p:nvPr>
            <p:ph type="sldNum" sz="quarter" idx="12"/>
          </p:nvPr>
        </p:nvSpPr>
        <p:spPr/>
        <p:txBody>
          <a:bodyPr/>
          <a:lstStyle>
            <a:lvl1pPr>
              <a:defRPr/>
            </a:lvl1pPr>
          </a:lstStyle>
          <a:p>
            <a:pPr>
              <a:defRPr/>
            </a:pPr>
            <a:fld id="{F1678AD3-2DEB-4017-B556-3148FCF642CE}" type="slidenum">
              <a:rPr lang="de-DE" altLang="de-DE"/>
              <a:pPr>
                <a:defRPr/>
              </a:pPr>
              <a:t>‹Nr.›</a:t>
            </a:fld>
            <a:endParaRPr lang="de-DE" altLang="de-DE"/>
          </a:p>
        </p:txBody>
      </p:sp>
    </p:spTree>
    <p:extLst>
      <p:ext uri="{BB962C8B-B14F-4D97-AF65-F5344CB8AC3E}">
        <p14:creationId xmlns:p14="http://schemas.microsoft.com/office/powerpoint/2010/main" val="4450166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529F3085-AB04-E87A-155C-45A2283A574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C328AEDA-44B0-9C4B-334A-4B0E37608E7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8ED364B8-5004-6F33-57C8-B8CC2162236E}"/>
              </a:ext>
            </a:extLst>
          </p:cNvPr>
          <p:cNvSpPr>
            <a:spLocks noGrp="1" noChangeArrowheads="1"/>
          </p:cNvSpPr>
          <p:nvPr>
            <p:ph type="sldNum" sz="quarter" idx="12"/>
          </p:nvPr>
        </p:nvSpPr>
        <p:spPr/>
        <p:txBody>
          <a:bodyPr/>
          <a:lstStyle>
            <a:lvl1pPr>
              <a:defRPr/>
            </a:lvl1pPr>
          </a:lstStyle>
          <a:p>
            <a:pPr>
              <a:defRPr/>
            </a:pPr>
            <a:fld id="{DEC05E53-7ABD-4106-8AE7-772C0A2607B5}" type="slidenum">
              <a:rPr lang="de-DE" altLang="de-DE"/>
              <a:pPr>
                <a:defRPr/>
              </a:pPr>
              <a:t>‹Nr.›</a:t>
            </a:fld>
            <a:endParaRPr lang="de-DE" altLang="de-DE"/>
          </a:p>
        </p:txBody>
      </p:sp>
    </p:spTree>
    <p:extLst>
      <p:ext uri="{BB962C8B-B14F-4D97-AF65-F5344CB8AC3E}">
        <p14:creationId xmlns:p14="http://schemas.microsoft.com/office/powerpoint/2010/main" val="25731619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395D1E39-9A92-1A86-C2DA-1C4826C7615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F106BBA4-6363-F1D8-B28A-C363DA68FED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15254EB7-742E-5D98-EEBC-5700901C2295}"/>
              </a:ext>
            </a:extLst>
          </p:cNvPr>
          <p:cNvSpPr>
            <a:spLocks noGrp="1" noChangeArrowheads="1"/>
          </p:cNvSpPr>
          <p:nvPr>
            <p:ph type="sldNum" sz="quarter" idx="12"/>
          </p:nvPr>
        </p:nvSpPr>
        <p:spPr/>
        <p:txBody>
          <a:bodyPr/>
          <a:lstStyle>
            <a:lvl1pPr>
              <a:defRPr/>
            </a:lvl1pPr>
          </a:lstStyle>
          <a:p>
            <a:pPr>
              <a:defRPr/>
            </a:pPr>
            <a:fld id="{CA4F6A5D-914A-4F9A-8D0E-0B9B1FE16D1C}" type="slidenum">
              <a:rPr lang="de-DE" altLang="de-DE"/>
              <a:pPr>
                <a:defRPr/>
              </a:pPr>
              <a:t>‹Nr.›</a:t>
            </a:fld>
            <a:endParaRPr lang="de-DE" altLang="de-DE"/>
          </a:p>
        </p:txBody>
      </p:sp>
    </p:spTree>
    <p:extLst>
      <p:ext uri="{BB962C8B-B14F-4D97-AF65-F5344CB8AC3E}">
        <p14:creationId xmlns:p14="http://schemas.microsoft.com/office/powerpoint/2010/main" val="42380903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2450ABAB-2B32-13BF-1EDB-381EF89DF9B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BC858ABF-8E53-D8DC-06B6-27C11BEEB31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CAC74922-22FB-DFFC-991A-EAB537E25137}"/>
              </a:ext>
            </a:extLst>
          </p:cNvPr>
          <p:cNvSpPr>
            <a:spLocks noGrp="1" noChangeArrowheads="1"/>
          </p:cNvSpPr>
          <p:nvPr>
            <p:ph type="sldNum" sz="quarter" idx="12"/>
          </p:nvPr>
        </p:nvSpPr>
        <p:spPr/>
        <p:txBody>
          <a:bodyPr/>
          <a:lstStyle>
            <a:lvl1pPr>
              <a:defRPr/>
            </a:lvl1pPr>
          </a:lstStyle>
          <a:p>
            <a:pPr>
              <a:defRPr/>
            </a:pPr>
            <a:fld id="{176FB92C-303C-4879-A202-FF8E0C637D51}" type="slidenum">
              <a:rPr lang="de-DE" altLang="de-DE"/>
              <a:pPr>
                <a:defRPr/>
              </a:pPr>
              <a:t>‹Nr.›</a:t>
            </a:fld>
            <a:endParaRPr lang="de-DE" altLang="de-DE"/>
          </a:p>
        </p:txBody>
      </p:sp>
    </p:spTree>
    <p:extLst>
      <p:ext uri="{BB962C8B-B14F-4D97-AF65-F5344CB8AC3E}">
        <p14:creationId xmlns:p14="http://schemas.microsoft.com/office/powerpoint/2010/main" val="20519967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4D9B32E3-F51D-00FA-5A53-4383B6FCB35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C233E440-FFDA-D68F-0262-C167ED881ED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6DDB4330-5A85-8032-D8B3-D7F5964D201B}"/>
              </a:ext>
            </a:extLst>
          </p:cNvPr>
          <p:cNvSpPr>
            <a:spLocks noGrp="1" noChangeArrowheads="1"/>
          </p:cNvSpPr>
          <p:nvPr>
            <p:ph type="sldNum" sz="quarter" idx="12"/>
          </p:nvPr>
        </p:nvSpPr>
        <p:spPr/>
        <p:txBody>
          <a:bodyPr/>
          <a:lstStyle>
            <a:lvl1pPr>
              <a:defRPr/>
            </a:lvl1pPr>
          </a:lstStyle>
          <a:p>
            <a:pPr>
              <a:defRPr/>
            </a:pPr>
            <a:fld id="{18AFD867-BC81-439F-B656-A8A86F135F54}" type="slidenum">
              <a:rPr lang="de-DE" altLang="de-DE"/>
              <a:pPr>
                <a:defRPr/>
              </a:pPr>
              <a:t>‹Nr.›</a:t>
            </a:fld>
            <a:endParaRPr lang="de-DE" altLang="de-DE"/>
          </a:p>
        </p:txBody>
      </p:sp>
    </p:spTree>
    <p:extLst>
      <p:ext uri="{BB962C8B-B14F-4D97-AF65-F5344CB8AC3E}">
        <p14:creationId xmlns:p14="http://schemas.microsoft.com/office/powerpoint/2010/main" val="19079848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43AA1882-4755-B898-12BC-5608A7223B9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4230CF4B-4B3E-7FBD-C2CA-335F36C6710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69AE5DC5-E345-A043-0BF2-1AE071D2657F}"/>
              </a:ext>
            </a:extLst>
          </p:cNvPr>
          <p:cNvSpPr>
            <a:spLocks noGrp="1" noChangeArrowheads="1"/>
          </p:cNvSpPr>
          <p:nvPr>
            <p:ph type="sldNum" sz="quarter" idx="12"/>
          </p:nvPr>
        </p:nvSpPr>
        <p:spPr/>
        <p:txBody>
          <a:bodyPr/>
          <a:lstStyle>
            <a:lvl1pPr>
              <a:defRPr/>
            </a:lvl1pPr>
          </a:lstStyle>
          <a:p>
            <a:pPr>
              <a:defRPr/>
            </a:pPr>
            <a:fld id="{C6EA38A6-2EE5-4986-B1AA-5912F8348D91}" type="slidenum">
              <a:rPr lang="de-DE" altLang="de-DE"/>
              <a:pPr>
                <a:defRPr/>
              </a:pPr>
              <a:t>‹Nr.›</a:t>
            </a:fld>
            <a:endParaRPr lang="de-DE" altLang="de-DE"/>
          </a:p>
        </p:txBody>
      </p:sp>
    </p:spTree>
    <p:extLst>
      <p:ext uri="{BB962C8B-B14F-4D97-AF65-F5344CB8AC3E}">
        <p14:creationId xmlns:p14="http://schemas.microsoft.com/office/powerpoint/2010/main" val="202266128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04399D8B-9B7A-080E-BC50-E635A1C95CC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F9A05059-A9BA-4D29-57C7-0AC2091CE44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88FF74D1-EECD-7DF0-5B88-9340B39A6D13}"/>
              </a:ext>
            </a:extLst>
          </p:cNvPr>
          <p:cNvSpPr>
            <a:spLocks noGrp="1" noChangeArrowheads="1"/>
          </p:cNvSpPr>
          <p:nvPr>
            <p:ph type="sldNum" sz="quarter" idx="12"/>
          </p:nvPr>
        </p:nvSpPr>
        <p:spPr/>
        <p:txBody>
          <a:bodyPr/>
          <a:lstStyle>
            <a:lvl1pPr>
              <a:defRPr/>
            </a:lvl1pPr>
          </a:lstStyle>
          <a:p>
            <a:pPr>
              <a:defRPr/>
            </a:pPr>
            <a:fld id="{46013A7F-D321-4172-9979-685424069F4F}" type="slidenum">
              <a:rPr lang="de-DE" altLang="de-DE"/>
              <a:pPr>
                <a:defRPr/>
              </a:pPr>
              <a:t>‹Nr.›</a:t>
            </a:fld>
            <a:endParaRPr lang="de-DE" altLang="de-DE"/>
          </a:p>
        </p:txBody>
      </p:sp>
    </p:spTree>
    <p:extLst>
      <p:ext uri="{BB962C8B-B14F-4D97-AF65-F5344CB8AC3E}">
        <p14:creationId xmlns:p14="http://schemas.microsoft.com/office/powerpoint/2010/main" val="9817878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842632AE-EAF6-5795-28DC-AA653D43A4D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E18DF07B-8FF0-6099-49A5-34D6F7909BE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47E55C2C-F383-9BA1-6ECD-2BB1CD1AC2FA}"/>
              </a:ext>
            </a:extLst>
          </p:cNvPr>
          <p:cNvSpPr>
            <a:spLocks noGrp="1" noChangeArrowheads="1"/>
          </p:cNvSpPr>
          <p:nvPr>
            <p:ph type="sldNum" sz="quarter" idx="12"/>
          </p:nvPr>
        </p:nvSpPr>
        <p:spPr/>
        <p:txBody>
          <a:bodyPr/>
          <a:lstStyle>
            <a:lvl1pPr>
              <a:defRPr/>
            </a:lvl1pPr>
          </a:lstStyle>
          <a:p>
            <a:pPr>
              <a:defRPr/>
            </a:pPr>
            <a:fld id="{B3DFF36B-C070-4EEE-8122-003E7774844C}" type="slidenum">
              <a:rPr lang="de-DE" altLang="de-DE"/>
              <a:pPr>
                <a:defRPr/>
              </a:pPr>
              <a:t>‹Nr.›</a:t>
            </a:fld>
            <a:endParaRPr lang="de-DE" altLang="de-DE"/>
          </a:p>
        </p:txBody>
      </p:sp>
    </p:spTree>
    <p:extLst>
      <p:ext uri="{BB962C8B-B14F-4D97-AF65-F5344CB8AC3E}">
        <p14:creationId xmlns:p14="http://schemas.microsoft.com/office/powerpoint/2010/main" val="105408074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B86E336D-5D96-59E9-BA8D-9E5171929CB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43F12F30-7050-764C-7525-8E22982300A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33175E50-63D3-CB29-1A31-3FDE9E2BA799}"/>
              </a:ext>
            </a:extLst>
          </p:cNvPr>
          <p:cNvSpPr>
            <a:spLocks noGrp="1" noChangeArrowheads="1"/>
          </p:cNvSpPr>
          <p:nvPr>
            <p:ph type="sldNum" sz="quarter" idx="12"/>
          </p:nvPr>
        </p:nvSpPr>
        <p:spPr/>
        <p:txBody>
          <a:bodyPr/>
          <a:lstStyle>
            <a:lvl1pPr>
              <a:defRPr/>
            </a:lvl1pPr>
          </a:lstStyle>
          <a:p>
            <a:pPr>
              <a:defRPr/>
            </a:pPr>
            <a:fld id="{BCB37091-5498-469B-9482-2DBF2066250A}" type="slidenum">
              <a:rPr lang="de-DE" altLang="de-DE"/>
              <a:pPr>
                <a:defRPr/>
              </a:pPr>
              <a:t>‹Nr.›</a:t>
            </a:fld>
            <a:endParaRPr lang="de-DE" altLang="de-DE"/>
          </a:p>
        </p:txBody>
      </p:sp>
    </p:spTree>
    <p:extLst>
      <p:ext uri="{BB962C8B-B14F-4D97-AF65-F5344CB8AC3E}">
        <p14:creationId xmlns:p14="http://schemas.microsoft.com/office/powerpoint/2010/main" val="8036151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7E4741-09D3-BDBD-5BF0-729A7A002BA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4A32A07C-1D50-21D2-76B5-CE1A25FC8B9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DC29B6E2-7E87-C1C5-6253-948BD6163AB5}"/>
              </a:ext>
            </a:extLst>
          </p:cNvPr>
          <p:cNvSpPr>
            <a:spLocks noGrp="1" noChangeArrowheads="1"/>
          </p:cNvSpPr>
          <p:nvPr>
            <p:ph type="sldNum" sz="quarter" idx="12"/>
          </p:nvPr>
        </p:nvSpPr>
        <p:spPr/>
        <p:txBody>
          <a:bodyPr/>
          <a:lstStyle>
            <a:lvl1pPr>
              <a:defRPr/>
            </a:lvl1pPr>
          </a:lstStyle>
          <a:p>
            <a:pPr>
              <a:defRPr/>
            </a:pPr>
            <a:fld id="{06A9454A-06CF-43F7-AFD2-3F7EA7C6B429}" type="slidenum">
              <a:rPr lang="de-DE" altLang="de-DE"/>
              <a:pPr>
                <a:defRPr/>
              </a:pPr>
              <a:t>‹Nr.›</a:t>
            </a:fld>
            <a:endParaRPr lang="de-DE" altLang="de-DE"/>
          </a:p>
        </p:txBody>
      </p:sp>
    </p:spTree>
    <p:extLst>
      <p:ext uri="{BB962C8B-B14F-4D97-AF65-F5344CB8AC3E}">
        <p14:creationId xmlns:p14="http://schemas.microsoft.com/office/powerpoint/2010/main" val="237910613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727E43B6-7C95-06E1-DD20-B930FC7B165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AF060679-7059-C8E8-752B-F711363DA03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ABA9A049-3DFA-8D94-B04E-38CAF7DB3B1F}"/>
              </a:ext>
            </a:extLst>
          </p:cNvPr>
          <p:cNvSpPr>
            <a:spLocks noGrp="1" noChangeArrowheads="1"/>
          </p:cNvSpPr>
          <p:nvPr>
            <p:ph type="sldNum" sz="quarter" idx="12"/>
          </p:nvPr>
        </p:nvSpPr>
        <p:spPr/>
        <p:txBody>
          <a:bodyPr/>
          <a:lstStyle>
            <a:lvl1pPr>
              <a:defRPr/>
            </a:lvl1pPr>
          </a:lstStyle>
          <a:p>
            <a:pPr>
              <a:defRPr/>
            </a:pPr>
            <a:fld id="{629AB24A-48ED-4B9F-8F56-AF5FBFCAB09E}" type="slidenum">
              <a:rPr lang="de-DE" altLang="de-DE"/>
              <a:pPr>
                <a:defRPr/>
              </a:pPr>
              <a:t>‹Nr.›</a:t>
            </a:fld>
            <a:endParaRPr lang="de-DE" altLang="de-DE"/>
          </a:p>
        </p:txBody>
      </p:sp>
    </p:spTree>
    <p:extLst>
      <p:ext uri="{BB962C8B-B14F-4D97-AF65-F5344CB8AC3E}">
        <p14:creationId xmlns:p14="http://schemas.microsoft.com/office/powerpoint/2010/main" val="2298166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F946E265-7060-3FBF-0A08-46A67058ED6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C1FE25D7-E650-D3C3-1F80-66A0F5FB642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B4ABE9A4-6456-5603-2BBF-E10BF1B94F68}"/>
              </a:ext>
            </a:extLst>
          </p:cNvPr>
          <p:cNvSpPr>
            <a:spLocks noGrp="1" noChangeArrowheads="1"/>
          </p:cNvSpPr>
          <p:nvPr>
            <p:ph type="sldNum" sz="quarter" idx="12"/>
          </p:nvPr>
        </p:nvSpPr>
        <p:spPr/>
        <p:txBody>
          <a:bodyPr/>
          <a:lstStyle>
            <a:lvl1pPr>
              <a:defRPr/>
            </a:lvl1pPr>
          </a:lstStyle>
          <a:p>
            <a:pPr>
              <a:defRPr/>
            </a:pPr>
            <a:fld id="{7BCFB7AA-709C-4863-B538-55B7972098A0}" type="slidenum">
              <a:rPr lang="de-DE" altLang="de-DE"/>
              <a:pPr>
                <a:defRPr/>
              </a:pPr>
              <a:t>‹Nr.›</a:t>
            </a:fld>
            <a:endParaRPr lang="de-DE" altLang="de-DE"/>
          </a:p>
        </p:txBody>
      </p:sp>
    </p:spTree>
    <p:extLst>
      <p:ext uri="{BB962C8B-B14F-4D97-AF65-F5344CB8AC3E}">
        <p14:creationId xmlns:p14="http://schemas.microsoft.com/office/powerpoint/2010/main" val="24301665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BEE9DCC1-3D79-0067-61CC-0379EBB434F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F9583528-04CF-6D0F-C591-AB4A76E9D48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DDA5AB50-BD34-FB31-F0C3-B02EB7DC5AB7}"/>
              </a:ext>
            </a:extLst>
          </p:cNvPr>
          <p:cNvSpPr>
            <a:spLocks noGrp="1" noChangeArrowheads="1"/>
          </p:cNvSpPr>
          <p:nvPr>
            <p:ph type="sldNum" sz="quarter" idx="12"/>
          </p:nvPr>
        </p:nvSpPr>
        <p:spPr/>
        <p:txBody>
          <a:bodyPr/>
          <a:lstStyle>
            <a:lvl1pPr>
              <a:defRPr/>
            </a:lvl1pPr>
          </a:lstStyle>
          <a:p>
            <a:pPr>
              <a:defRPr/>
            </a:pPr>
            <a:fld id="{313640AE-6D38-490B-9DDD-A70E5C4CFDFD}" type="slidenum">
              <a:rPr lang="de-DE" altLang="de-DE"/>
              <a:pPr>
                <a:defRPr/>
              </a:pPr>
              <a:t>‹Nr.›</a:t>
            </a:fld>
            <a:endParaRPr lang="de-DE" altLang="de-DE"/>
          </a:p>
        </p:txBody>
      </p:sp>
    </p:spTree>
    <p:extLst>
      <p:ext uri="{BB962C8B-B14F-4D97-AF65-F5344CB8AC3E}">
        <p14:creationId xmlns:p14="http://schemas.microsoft.com/office/powerpoint/2010/main" val="19952813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55951D9F-DBDA-D394-DA76-80B44B40165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54E2FA40-02A9-EDAB-833B-DC0F09DC690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B02C7A9C-D7E7-1ED7-3BC1-057CCD7C7DCE}"/>
              </a:ext>
            </a:extLst>
          </p:cNvPr>
          <p:cNvSpPr>
            <a:spLocks noGrp="1" noChangeArrowheads="1"/>
          </p:cNvSpPr>
          <p:nvPr>
            <p:ph type="sldNum" sz="quarter" idx="12"/>
          </p:nvPr>
        </p:nvSpPr>
        <p:spPr/>
        <p:txBody>
          <a:bodyPr/>
          <a:lstStyle>
            <a:lvl1pPr>
              <a:defRPr/>
            </a:lvl1pPr>
          </a:lstStyle>
          <a:p>
            <a:pPr>
              <a:defRPr/>
            </a:pPr>
            <a:fld id="{0A06846B-FC8A-42D5-BA4C-D8B7796B7AB1}" type="slidenum">
              <a:rPr lang="de-DE" altLang="de-DE"/>
              <a:pPr>
                <a:defRPr/>
              </a:pPr>
              <a:t>‹Nr.›</a:t>
            </a:fld>
            <a:endParaRPr lang="de-DE" altLang="de-DE"/>
          </a:p>
        </p:txBody>
      </p:sp>
    </p:spTree>
    <p:extLst>
      <p:ext uri="{BB962C8B-B14F-4D97-AF65-F5344CB8AC3E}">
        <p14:creationId xmlns:p14="http://schemas.microsoft.com/office/powerpoint/2010/main" val="36841299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740C939-3FB8-E5BD-7182-A52DED35B07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C1CED200-990B-0790-3085-BAC9F9714D1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6584ACA2-EC47-66CF-93B5-B0CC908BB422}"/>
              </a:ext>
            </a:extLst>
          </p:cNvPr>
          <p:cNvSpPr>
            <a:spLocks noGrp="1" noChangeArrowheads="1"/>
          </p:cNvSpPr>
          <p:nvPr>
            <p:ph type="sldNum" sz="quarter" idx="12"/>
          </p:nvPr>
        </p:nvSpPr>
        <p:spPr/>
        <p:txBody>
          <a:bodyPr/>
          <a:lstStyle>
            <a:lvl1pPr>
              <a:defRPr/>
            </a:lvl1pPr>
          </a:lstStyle>
          <a:p>
            <a:pPr>
              <a:defRPr/>
            </a:pPr>
            <a:fld id="{0397BF7F-384F-4879-8E5F-994903A0C3F6}" type="slidenum">
              <a:rPr lang="de-DE" altLang="de-DE"/>
              <a:pPr>
                <a:defRPr/>
              </a:pPr>
              <a:t>‹Nr.›</a:t>
            </a:fld>
            <a:endParaRPr lang="de-DE" altLang="de-DE"/>
          </a:p>
        </p:txBody>
      </p:sp>
    </p:spTree>
    <p:extLst>
      <p:ext uri="{BB962C8B-B14F-4D97-AF65-F5344CB8AC3E}">
        <p14:creationId xmlns:p14="http://schemas.microsoft.com/office/powerpoint/2010/main" val="21589063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D7204C75-C1B5-DD29-E72F-453521B49C6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A98CBFDD-D8FE-CECB-25B2-3E57FAF40A4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549CD311-ABA5-9AB3-EAFA-04E37FBFE994}"/>
              </a:ext>
            </a:extLst>
          </p:cNvPr>
          <p:cNvSpPr>
            <a:spLocks noGrp="1" noChangeArrowheads="1"/>
          </p:cNvSpPr>
          <p:nvPr>
            <p:ph type="sldNum" sz="quarter" idx="12"/>
          </p:nvPr>
        </p:nvSpPr>
        <p:spPr/>
        <p:txBody>
          <a:bodyPr/>
          <a:lstStyle>
            <a:lvl1pPr>
              <a:defRPr/>
            </a:lvl1pPr>
          </a:lstStyle>
          <a:p>
            <a:pPr>
              <a:defRPr/>
            </a:pPr>
            <a:fld id="{BB22FAB0-DB0B-4D79-9765-B3B59877F52D}" type="slidenum">
              <a:rPr lang="de-DE" altLang="de-DE"/>
              <a:pPr>
                <a:defRPr/>
              </a:pPr>
              <a:t>‹Nr.›</a:t>
            </a:fld>
            <a:endParaRPr lang="de-DE" altLang="de-DE"/>
          </a:p>
        </p:txBody>
      </p:sp>
    </p:spTree>
    <p:extLst>
      <p:ext uri="{BB962C8B-B14F-4D97-AF65-F5344CB8AC3E}">
        <p14:creationId xmlns:p14="http://schemas.microsoft.com/office/powerpoint/2010/main" val="40679392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8AA58D85-A9AB-59CE-50BC-09DEB4A6664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60DDAB89-6B08-E284-92C7-44E509C151F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FF5C879A-67DE-17A8-F09A-DFCC4CA26970}"/>
              </a:ext>
            </a:extLst>
          </p:cNvPr>
          <p:cNvSpPr>
            <a:spLocks noGrp="1" noChangeArrowheads="1"/>
          </p:cNvSpPr>
          <p:nvPr>
            <p:ph type="sldNum" sz="quarter" idx="12"/>
          </p:nvPr>
        </p:nvSpPr>
        <p:spPr/>
        <p:txBody>
          <a:bodyPr/>
          <a:lstStyle>
            <a:lvl1pPr>
              <a:defRPr/>
            </a:lvl1pPr>
          </a:lstStyle>
          <a:p>
            <a:pPr>
              <a:defRPr/>
            </a:pPr>
            <a:fld id="{CF127C3A-5FCC-4D22-AC89-9884FB89ED4A}" type="slidenum">
              <a:rPr lang="de-DE" altLang="de-DE"/>
              <a:pPr>
                <a:defRPr/>
              </a:pPr>
              <a:t>‹Nr.›</a:t>
            </a:fld>
            <a:endParaRPr lang="de-DE" altLang="de-DE"/>
          </a:p>
        </p:txBody>
      </p:sp>
    </p:spTree>
    <p:extLst>
      <p:ext uri="{BB962C8B-B14F-4D97-AF65-F5344CB8AC3E}">
        <p14:creationId xmlns:p14="http://schemas.microsoft.com/office/powerpoint/2010/main" val="7499901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54304EA1-E0C9-B896-7AB9-00B14457642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91F0B85E-4EE5-A746-0FF5-A80DFB4F969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B96A9443-7A2C-1ED3-A8EC-DE42DE1FE8CF}"/>
              </a:ext>
            </a:extLst>
          </p:cNvPr>
          <p:cNvSpPr>
            <a:spLocks noGrp="1" noChangeArrowheads="1"/>
          </p:cNvSpPr>
          <p:nvPr>
            <p:ph type="sldNum" sz="quarter" idx="12"/>
          </p:nvPr>
        </p:nvSpPr>
        <p:spPr/>
        <p:txBody>
          <a:bodyPr/>
          <a:lstStyle>
            <a:lvl1pPr>
              <a:defRPr/>
            </a:lvl1pPr>
          </a:lstStyle>
          <a:p>
            <a:pPr>
              <a:defRPr/>
            </a:pPr>
            <a:fld id="{93322E68-FB27-477E-A7F7-3D024946AD7C}" type="slidenum">
              <a:rPr lang="de-DE" altLang="de-DE"/>
              <a:pPr>
                <a:defRPr/>
              </a:pPr>
              <a:t>‹Nr.›</a:t>
            </a:fld>
            <a:endParaRPr lang="de-DE" altLang="de-DE"/>
          </a:p>
        </p:txBody>
      </p:sp>
    </p:spTree>
    <p:extLst>
      <p:ext uri="{BB962C8B-B14F-4D97-AF65-F5344CB8AC3E}">
        <p14:creationId xmlns:p14="http://schemas.microsoft.com/office/powerpoint/2010/main" val="41018780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70C92822-9609-7372-CD7D-D726D4C74DB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E09B9E0C-0423-7090-5B71-9299044D22C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8AE9EAD9-B239-3AFD-107D-8B001E52981D}"/>
              </a:ext>
            </a:extLst>
          </p:cNvPr>
          <p:cNvSpPr>
            <a:spLocks noGrp="1" noChangeArrowheads="1"/>
          </p:cNvSpPr>
          <p:nvPr>
            <p:ph type="sldNum" sz="quarter" idx="12"/>
          </p:nvPr>
        </p:nvSpPr>
        <p:spPr/>
        <p:txBody>
          <a:bodyPr/>
          <a:lstStyle>
            <a:lvl1pPr>
              <a:defRPr/>
            </a:lvl1pPr>
          </a:lstStyle>
          <a:p>
            <a:pPr>
              <a:defRPr/>
            </a:pPr>
            <a:fld id="{C3641128-29C1-4C6C-9DD3-59632BF15420}" type="slidenum">
              <a:rPr lang="de-DE" altLang="de-DE"/>
              <a:pPr>
                <a:defRPr/>
              </a:pPr>
              <a:t>‹Nr.›</a:t>
            </a:fld>
            <a:endParaRPr lang="de-DE" altLang="de-DE"/>
          </a:p>
        </p:txBody>
      </p:sp>
    </p:spTree>
    <p:extLst>
      <p:ext uri="{BB962C8B-B14F-4D97-AF65-F5344CB8AC3E}">
        <p14:creationId xmlns:p14="http://schemas.microsoft.com/office/powerpoint/2010/main" val="189740128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36D96B2-802E-438F-6463-93CEFB3064D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A9557132-CCCD-A712-4EDC-3D3E590C65B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6144E18D-F7D4-8E53-221D-974E35E830DE}"/>
              </a:ext>
            </a:extLst>
          </p:cNvPr>
          <p:cNvSpPr>
            <a:spLocks noGrp="1" noChangeArrowheads="1"/>
          </p:cNvSpPr>
          <p:nvPr>
            <p:ph type="sldNum" sz="quarter" idx="12"/>
          </p:nvPr>
        </p:nvSpPr>
        <p:spPr/>
        <p:txBody>
          <a:bodyPr/>
          <a:lstStyle>
            <a:lvl1pPr>
              <a:defRPr/>
            </a:lvl1pPr>
          </a:lstStyle>
          <a:p>
            <a:pPr>
              <a:defRPr/>
            </a:pPr>
            <a:fld id="{A6BB84E9-F57C-4F4E-9930-EE7D044F2F50}" type="slidenum">
              <a:rPr lang="de-DE" altLang="de-DE"/>
              <a:pPr>
                <a:defRPr/>
              </a:pPr>
              <a:t>‹Nr.›</a:t>
            </a:fld>
            <a:endParaRPr lang="de-DE" altLang="de-DE"/>
          </a:p>
        </p:txBody>
      </p:sp>
    </p:spTree>
    <p:extLst>
      <p:ext uri="{BB962C8B-B14F-4D97-AF65-F5344CB8AC3E}">
        <p14:creationId xmlns:p14="http://schemas.microsoft.com/office/powerpoint/2010/main" val="40673178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B29F3880-7ECF-08FC-A3A6-8F280989ED2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D58A4290-41C2-9D3E-7921-FC95CBCFB71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DDEDF72D-4725-094B-5205-78C437ED034F}"/>
              </a:ext>
            </a:extLst>
          </p:cNvPr>
          <p:cNvSpPr>
            <a:spLocks noGrp="1" noChangeArrowheads="1"/>
          </p:cNvSpPr>
          <p:nvPr>
            <p:ph type="sldNum" sz="quarter" idx="12"/>
          </p:nvPr>
        </p:nvSpPr>
        <p:spPr/>
        <p:txBody>
          <a:bodyPr/>
          <a:lstStyle>
            <a:lvl1pPr>
              <a:defRPr/>
            </a:lvl1pPr>
          </a:lstStyle>
          <a:p>
            <a:pPr>
              <a:defRPr/>
            </a:pPr>
            <a:fld id="{26EF25CA-ADC1-46A6-B795-9E0009F0F578}" type="slidenum">
              <a:rPr lang="de-DE" altLang="de-DE"/>
              <a:pPr>
                <a:defRPr/>
              </a:pPr>
              <a:t>‹Nr.›</a:t>
            </a:fld>
            <a:endParaRPr lang="de-DE" altLang="de-DE"/>
          </a:p>
        </p:txBody>
      </p:sp>
    </p:spTree>
    <p:extLst>
      <p:ext uri="{BB962C8B-B14F-4D97-AF65-F5344CB8AC3E}">
        <p14:creationId xmlns:p14="http://schemas.microsoft.com/office/powerpoint/2010/main" val="11820482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71FDD843-CBC9-8660-47D2-F1BC3338B9C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ADA540E9-284A-02B3-FF13-54DC3AD99D1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79F54314-7269-FE13-0F30-EB89E58F2838}"/>
              </a:ext>
            </a:extLst>
          </p:cNvPr>
          <p:cNvSpPr>
            <a:spLocks noGrp="1" noChangeArrowheads="1"/>
          </p:cNvSpPr>
          <p:nvPr>
            <p:ph type="sldNum" sz="quarter" idx="12"/>
          </p:nvPr>
        </p:nvSpPr>
        <p:spPr/>
        <p:txBody>
          <a:bodyPr/>
          <a:lstStyle>
            <a:lvl1pPr>
              <a:defRPr/>
            </a:lvl1pPr>
          </a:lstStyle>
          <a:p>
            <a:pPr>
              <a:defRPr/>
            </a:pPr>
            <a:fld id="{997C329D-C084-41E6-AA1A-63EE5D999E31}" type="slidenum">
              <a:rPr lang="de-DE" altLang="de-DE"/>
              <a:pPr>
                <a:defRPr/>
              </a:pPr>
              <a:t>‹Nr.›</a:t>
            </a:fld>
            <a:endParaRPr lang="de-DE" altLang="de-DE"/>
          </a:p>
        </p:txBody>
      </p:sp>
    </p:spTree>
    <p:extLst>
      <p:ext uri="{BB962C8B-B14F-4D97-AF65-F5344CB8AC3E}">
        <p14:creationId xmlns:p14="http://schemas.microsoft.com/office/powerpoint/2010/main" val="276637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826866-0BD8-7BB3-E569-EC2F8E252801}"/>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F5498E3A-84AD-B2FE-E7D1-9FC2B4FDDDF9}"/>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682ACFA3-E3C2-C03E-B475-A765233A9D24}"/>
              </a:ext>
            </a:extLst>
          </p:cNvPr>
          <p:cNvSpPr>
            <a:spLocks noGrp="1"/>
          </p:cNvSpPr>
          <p:nvPr>
            <p:ph type="sldNum" sz="quarter" idx="12"/>
          </p:nvPr>
        </p:nvSpPr>
        <p:spPr/>
        <p:txBody>
          <a:bodyPr/>
          <a:lstStyle>
            <a:lvl1pPr>
              <a:defRPr/>
            </a:lvl1pPr>
          </a:lstStyle>
          <a:p>
            <a:pPr>
              <a:defRPr/>
            </a:pPr>
            <a:fld id="{66C2A7A0-E890-4B0F-8BD2-27A089194F48}" type="slidenum">
              <a:rPr lang="de-DE" altLang="de-DE"/>
              <a:pPr>
                <a:defRPr/>
              </a:pPr>
              <a:t>‹Nr.›</a:t>
            </a:fld>
            <a:endParaRPr lang="de-DE" altLang="de-DE"/>
          </a:p>
        </p:txBody>
      </p:sp>
    </p:spTree>
    <p:extLst>
      <p:ext uri="{BB962C8B-B14F-4D97-AF65-F5344CB8AC3E}">
        <p14:creationId xmlns:p14="http://schemas.microsoft.com/office/powerpoint/2010/main" val="2965110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3BA29A06-1189-A148-3C81-8738611F653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14798B13-DAED-8F82-AC48-8D214C9DA0B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574D6B6A-A91F-3B2E-4F71-86DCD03C560E}"/>
              </a:ext>
            </a:extLst>
          </p:cNvPr>
          <p:cNvSpPr>
            <a:spLocks noGrp="1" noChangeArrowheads="1"/>
          </p:cNvSpPr>
          <p:nvPr>
            <p:ph type="sldNum" sz="quarter" idx="12"/>
          </p:nvPr>
        </p:nvSpPr>
        <p:spPr/>
        <p:txBody>
          <a:bodyPr/>
          <a:lstStyle>
            <a:lvl1pPr>
              <a:defRPr/>
            </a:lvl1pPr>
          </a:lstStyle>
          <a:p>
            <a:pPr>
              <a:defRPr/>
            </a:pPr>
            <a:fld id="{3001971A-21F7-4284-940C-37111FCF187F}" type="slidenum">
              <a:rPr lang="de-DE" altLang="de-DE"/>
              <a:pPr>
                <a:defRPr/>
              </a:pPr>
              <a:t>‹Nr.›</a:t>
            </a:fld>
            <a:endParaRPr lang="de-DE" altLang="de-DE"/>
          </a:p>
        </p:txBody>
      </p:sp>
    </p:spTree>
    <p:extLst>
      <p:ext uri="{BB962C8B-B14F-4D97-AF65-F5344CB8AC3E}">
        <p14:creationId xmlns:p14="http://schemas.microsoft.com/office/powerpoint/2010/main" val="19467019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289B2A68-B80E-A948-A61C-7A463DB737F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08EA17A8-BC30-3684-A65E-186DD9FD838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21AFBE7C-9EB3-9D78-5100-718A04FB996F}"/>
              </a:ext>
            </a:extLst>
          </p:cNvPr>
          <p:cNvSpPr>
            <a:spLocks noGrp="1" noChangeArrowheads="1"/>
          </p:cNvSpPr>
          <p:nvPr>
            <p:ph type="sldNum" sz="quarter" idx="12"/>
          </p:nvPr>
        </p:nvSpPr>
        <p:spPr/>
        <p:txBody>
          <a:bodyPr/>
          <a:lstStyle>
            <a:lvl1pPr>
              <a:defRPr/>
            </a:lvl1pPr>
          </a:lstStyle>
          <a:p>
            <a:pPr>
              <a:defRPr/>
            </a:pPr>
            <a:fld id="{456634BD-CBCC-4C03-97D7-086C30231B52}" type="slidenum">
              <a:rPr lang="de-DE" altLang="de-DE"/>
              <a:pPr>
                <a:defRPr/>
              </a:pPr>
              <a:t>‹Nr.›</a:t>
            </a:fld>
            <a:endParaRPr lang="de-DE" altLang="de-DE"/>
          </a:p>
        </p:txBody>
      </p:sp>
    </p:spTree>
    <p:extLst>
      <p:ext uri="{BB962C8B-B14F-4D97-AF65-F5344CB8AC3E}">
        <p14:creationId xmlns:p14="http://schemas.microsoft.com/office/powerpoint/2010/main" val="5625236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613A2B1A-62F1-418A-9FF8-BDC3E7876AC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BD45828C-7109-7320-460C-984010E03F1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5D0BEB3E-8D3A-0327-7ABE-D362D7B14719}"/>
              </a:ext>
            </a:extLst>
          </p:cNvPr>
          <p:cNvSpPr>
            <a:spLocks noGrp="1" noChangeArrowheads="1"/>
          </p:cNvSpPr>
          <p:nvPr>
            <p:ph type="sldNum" sz="quarter" idx="12"/>
          </p:nvPr>
        </p:nvSpPr>
        <p:spPr/>
        <p:txBody>
          <a:bodyPr/>
          <a:lstStyle>
            <a:lvl1pPr>
              <a:defRPr/>
            </a:lvl1pPr>
          </a:lstStyle>
          <a:p>
            <a:pPr>
              <a:defRPr/>
            </a:pPr>
            <a:fld id="{1645BAAD-4D23-43EA-863A-77D7BB3E8923}" type="slidenum">
              <a:rPr lang="de-DE" altLang="de-DE"/>
              <a:pPr>
                <a:defRPr/>
              </a:pPr>
              <a:t>‹Nr.›</a:t>
            </a:fld>
            <a:endParaRPr lang="de-DE" altLang="de-DE"/>
          </a:p>
        </p:txBody>
      </p:sp>
    </p:spTree>
    <p:extLst>
      <p:ext uri="{BB962C8B-B14F-4D97-AF65-F5344CB8AC3E}">
        <p14:creationId xmlns:p14="http://schemas.microsoft.com/office/powerpoint/2010/main" val="7680401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1CA6B7-2F48-7B5F-B9E4-EE500A7B774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13028432-5DAA-99D5-180A-D0048180214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9EC9A3A7-002A-DBB8-1599-29DDF4FDC7A9}"/>
              </a:ext>
            </a:extLst>
          </p:cNvPr>
          <p:cNvSpPr>
            <a:spLocks noGrp="1" noChangeArrowheads="1"/>
          </p:cNvSpPr>
          <p:nvPr>
            <p:ph type="sldNum" sz="quarter" idx="12"/>
          </p:nvPr>
        </p:nvSpPr>
        <p:spPr/>
        <p:txBody>
          <a:bodyPr/>
          <a:lstStyle>
            <a:lvl1pPr>
              <a:defRPr/>
            </a:lvl1pPr>
          </a:lstStyle>
          <a:p>
            <a:pPr>
              <a:defRPr/>
            </a:pPr>
            <a:fld id="{664060B1-F0D2-4C3F-9B67-43A7C3756289}" type="slidenum">
              <a:rPr lang="de-DE" altLang="de-DE"/>
              <a:pPr>
                <a:defRPr/>
              </a:pPr>
              <a:t>‹Nr.›</a:t>
            </a:fld>
            <a:endParaRPr lang="de-DE" altLang="de-DE"/>
          </a:p>
        </p:txBody>
      </p:sp>
    </p:spTree>
    <p:extLst>
      <p:ext uri="{BB962C8B-B14F-4D97-AF65-F5344CB8AC3E}">
        <p14:creationId xmlns:p14="http://schemas.microsoft.com/office/powerpoint/2010/main" val="27585377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432C1E42-40C7-398F-6826-D77D80C59C5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08FC9BDA-2069-A8E2-BFB3-D48F68F248B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D1C670E4-A5F7-8CBE-1461-0801142F0EC9}"/>
              </a:ext>
            </a:extLst>
          </p:cNvPr>
          <p:cNvSpPr>
            <a:spLocks noGrp="1" noChangeArrowheads="1"/>
          </p:cNvSpPr>
          <p:nvPr>
            <p:ph type="sldNum" sz="quarter" idx="12"/>
          </p:nvPr>
        </p:nvSpPr>
        <p:spPr/>
        <p:txBody>
          <a:bodyPr/>
          <a:lstStyle>
            <a:lvl1pPr>
              <a:defRPr/>
            </a:lvl1pPr>
          </a:lstStyle>
          <a:p>
            <a:pPr>
              <a:defRPr/>
            </a:pPr>
            <a:fld id="{B071C94B-A693-40A1-9287-2E9403C9528F}" type="slidenum">
              <a:rPr lang="de-DE" altLang="de-DE"/>
              <a:pPr>
                <a:defRPr/>
              </a:pPr>
              <a:t>‹Nr.›</a:t>
            </a:fld>
            <a:endParaRPr lang="de-DE" altLang="de-DE"/>
          </a:p>
        </p:txBody>
      </p:sp>
    </p:spTree>
    <p:extLst>
      <p:ext uri="{BB962C8B-B14F-4D97-AF65-F5344CB8AC3E}">
        <p14:creationId xmlns:p14="http://schemas.microsoft.com/office/powerpoint/2010/main" val="8815940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423A4D11-05E3-7974-652A-096E35387AA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6AB3FDA6-D109-CB1B-9BA5-07D4DD95657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C1EB2606-0DC2-DD1F-0415-18B6DB17AA06}"/>
              </a:ext>
            </a:extLst>
          </p:cNvPr>
          <p:cNvSpPr>
            <a:spLocks noGrp="1" noChangeArrowheads="1"/>
          </p:cNvSpPr>
          <p:nvPr>
            <p:ph type="sldNum" sz="quarter" idx="12"/>
          </p:nvPr>
        </p:nvSpPr>
        <p:spPr/>
        <p:txBody>
          <a:bodyPr/>
          <a:lstStyle>
            <a:lvl1pPr>
              <a:defRPr/>
            </a:lvl1pPr>
          </a:lstStyle>
          <a:p>
            <a:pPr>
              <a:defRPr/>
            </a:pPr>
            <a:fld id="{8E594BD6-8391-4A3D-814D-B521E2EFFCA8}" type="slidenum">
              <a:rPr lang="de-DE" altLang="de-DE"/>
              <a:pPr>
                <a:defRPr/>
              </a:pPr>
              <a:t>‹Nr.›</a:t>
            </a:fld>
            <a:endParaRPr lang="de-DE" altLang="de-DE"/>
          </a:p>
        </p:txBody>
      </p:sp>
    </p:spTree>
    <p:extLst>
      <p:ext uri="{BB962C8B-B14F-4D97-AF65-F5344CB8AC3E}">
        <p14:creationId xmlns:p14="http://schemas.microsoft.com/office/powerpoint/2010/main" val="244049560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33A0DC2E-1191-5783-AB6D-8FD2142EB91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2EC7DA04-5C8B-DB9C-0E61-0F37DE9514A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0B3FE611-B769-9D2A-3B52-4C467D7F9DD0}"/>
              </a:ext>
            </a:extLst>
          </p:cNvPr>
          <p:cNvSpPr>
            <a:spLocks noGrp="1" noChangeArrowheads="1"/>
          </p:cNvSpPr>
          <p:nvPr>
            <p:ph type="sldNum" sz="quarter" idx="12"/>
          </p:nvPr>
        </p:nvSpPr>
        <p:spPr/>
        <p:txBody>
          <a:bodyPr/>
          <a:lstStyle>
            <a:lvl1pPr>
              <a:defRPr/>
            </a:lvl1pPr>
          </a:lstStyle>
          <a:p>
            <a:pPr>
              <a:defRPr/>
            </a:pPr>
            <a:fld id="{78A2CB29-5876-46D3-8EEA-F9B0E76DF851}" type="slidenum">
              <a:rPr lang="de-DE" altLang="de-DE"/>
              <a:pPr>
                <a:defRPr/>
              </a:pPr>
              <a:t>‹Nr.›</a:t>
            </a:fld>
            <a:endParaRPr lang="de-DE" altLang="de-DE"/>
          </a:p>
        </p:txBody>
      </p:sp>
    </p:spTree>
    <p:extLst>
      <p:ext uri="{BB962C8B-B14F-4D97-AF65-F5344CB8AC3E}">
        <p14:creationId xmlns:p14="http://schemas.microsoft.com/office/powerpoint/2010/main" val="143275987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7EADD4A1-AD0F-C303-5152-FEEEAE1D426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7DE7D80B-651D-6CD4-E394-27A31F28E78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B9867322-0661-0990-6700-0FB8D818C5F9}"/>
              </a:ext>
            </a:extLst>
          </p:cNvPr>
          <p:cNvSpPr>
            <a:spLocks noGrp="1" noChangeArrowheads="1"/>
          </p:cNvSpPr>
          <p:nvPr>
            <p:ph type="sldNum" sz="quarter" idx="12"/>
          </p:nvPr>
        </p:nvSpPr>
        <p:spPr/>
        <p:txBody>
          <a:bodyPr/>
          <a:lstStyle>
            <a:lvl1pPr>
              <a:defRPr/>
            </a:lvl1pPr>
          </a:lstStyle>
          <a:p>
            <a:pPr>
              <a:defRPr/>
            </a:pPr>
            <a:fld id="{A7E71053-0274-4C38-824D-C9231EE74BC2}" type="slidenum">
              <a:rPr lang="de-DE" altLang="de-DE"/>
              <a:pPr>
                <a:defRPr/>
              </a:pPr>
              <a:t>‹Nr.›</a:t>
            </a:fld>
            <a:endParaRPr lang="de-DE" altLang="de-DE"/>
          </a:p>
        </p:txBody>
      </p:sp>
    </p:spTree>
    <p:extLst>
      <p:ext uri="{BB962C8B-B14F-4D97-AF65-F5344CB8AC3E}">
        <p14:creationId xmlns:p14="http://schemas.microsoft.com/office/powerpoint/2010/main" val="26391494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61D65BCE-FC14-F057-0FF4-693E4A77BAE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E84575B6-8597-CD44-F778-991465AD1B3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DFD8AFB8-F55C-BFC4-BF08-60A7D2A2F162}"/>
              </a:ext>
            </a:extLst>
          </p:cNvPr>
          <p:cNvSpPr>
            <a:spLocks noGrp="1" noChangeArrowheads="1"/>
          </p:cNvSpPr>
          <p:nvPr>
            <p:ph type="sldNum" sz="quarter" idx="12"/>
          </p:nvPr>
        </p:nvSpPr>
        <p:spPr/>
        <p:txBody>
          <a:bodyPr/>
          <a:lstStyle>
            <a:lvl1pPr>
              <a:defRPr/>
            </a:lvl1pPr>
          </a:lstStyle>
          <a:p>
            <a:pPr>
              <a:defRPr/>
            </a:pPr>
            <a:fld id="{FE2B77B7-9245-47BA-90A1-7369A870DB30}" type="slidenum">
              <a:rPr lang="de-DE" altLang="de-DE"/>
              <a:pPr>
                <a:defRPr/>
              </a:pPr>
              <a:t>‹Nr.›</a:t>
            </a:fld>
            <a:endParaRPr lang="de-DE" altLang="de-DE"/>
          </a:p>
        </p:txBody>
      </p:sp>
    </p:spTree>
    <p:extLst>
      <p:ext uri="{BB962C8B-B14F-4D97-AF65-F5344CB8AC3E}">
        <p14:creationId xmlns:p14="http://schemas.microsoft.com/office/powerpoint/2010/main" val="141762720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AF47C3AE-612C-2C8D-D06A-13CC648958A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013B5F5B-7F28-1636-0C00-A7AFDCF0484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1266D078-2D4E-A9A8-7F02-AE35568EC365}"/>
              </a:ext>
            </a:extLst>
          </p:cNvPr>
          <p:cNvSpPr>
            <a:spLocks noGrp="1" noChangeArrowheads="1"/>
          </p:cNvSpPr>
          <p:nvPr>
            <p:ph type="sldNum" sz="quarter" idx="12"/>
          </p:nvPr>
        </p:nvSpPr>
        <p:spPr/>
        <p:txBody>
          <a:bodyPr/>
          <a:lstStyle>
            <a:lvl1pPr>
              <a:defRPr/>
            </a:lvl1pPr>
          </a:lstStyle>
          <a:p>
            <a:pPr>
              <a:defRPr/>
            </a:pPr>
            <a:fld id="{6DF992CA-9500-4E2F-B18A-C41EF16D62E6}" type="slidenum">
              <a:rPr lang="de-DE" altLang="de-DE"/>
              <a:pPr>
                <a:defRPr/>
              </a:pPr>
              <a:t>‹Nr.›</a:t>
            </a:fld>
            <a:endParaRPr lang="de-DE" altLang="de-DE"/>
          </a:p>
        </p:txBody>
      </p:sp>
    </p:spTree>
    <p:extLst>
      <p:ext uri="{BB962C8B-B14F-4D97-AF65-F5344CB8AC3E}">
        <p14:creationId xmlns:p14="http://schemas.microsoft.com/office/powerpoint/2010/main" val="422144454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8F55E0BB-CB63-1758-40B5-1591FD0D155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A13D3C48-2582-733F-377C-9DE81B5B3EC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29D5A0FD-455A-6E4F-A782-8E11BCF759EB}"/>
              </a:ext>
            </a:extLst>
          </p:cNvPr>
          <p:cNvSpPr>
            <a:spLocks noGrp="1" noChangeArrowheads="1"/>
          </p:cNvSpPr>
          <p:nvPr>
            <p:ph type="sldNum" sz="quarter" idx="12"/>
          </p:nvPr>
        </p:nvSpPr>
        <p:spPr/>
        <p:txBody>
          <a:bodyPr/>
          <a:lstStyle>
            <a:lvl1pPr>
              <a:defRPr/>
            </a:lvl1pPr>
          </a:lstStyle>
          <a:p>
            <a:pPr>
              <a:defRPr/>
            </a:pPr>
            <a:fld id="{9B6FF6EB-766C-4CFE-9894-865684046401}" type="slidenum">
              <a:rPr lang="de-DE" altLang="de-DE"/>
              <a:pPr>
                <a:defRPr/>
              </a:pPr>
              <a:t>‹Nr.›</a:t>
            </a:fld>
            <a:endParaRPr lang="de-DE" altLang="de-DE"/>
          </a:p>
        </p:txBody>
      </p:sp>
    </p:spTree>
    <p:extLst>
      <p:ext uri="{BB962C8B-B14F-4D97-AF65-F5344CB8AC3E}">
        <p14:creationId xmlns:p14="http://schemas.microsoft.com/office/powerpoint/2010/main" val="1641886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83C23181-96EA-92E0-8229-3D8BCC09FEF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6961CF32-E5A1-2A56-76A8-7670372686E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783B4E34-83D5-5FE3-ED47-0FE28D49FEE5}"/>
              </a:ext>
            </a:extLst>
          </p:cNvPr>
          <p:cNvSpPr>
            <a:spLocks noGrp="1" noChangeArrowheads="1"/>
          </p:cNvSpPr>
          <p:nvPr>
            <p:ph type="sldNum" sz="quarter" idx="12"/>
          </p:nvPr>
        </p:nvSpPr>
        <p:spPr/>
        <p:txBody>
          <a:bodyPr/>
          <a:lstStyle>
            <a:lvl1pPr>
              <a:defRPr/>
            </a:lvl1pPr>
          </a:lstStyle>
          <a:p>
            <a:pPr>
              <a:defRPr/>
            </a:pPr>
            <a:fld id="{AAD9506D-B14C-439B-9226-074755007879}" type="slidenum">
              <a:rPr lang="de-DE" altLang="de-DE"/>
              <a:pPr>
                <a:defRPr/>
              </a:pPr>
              <a:t>‹Nr.›</a:t>
            </a:fld>
            <a:endParaRPr lang="de-DE" altLang="de-DE"/>
          </a:p>
        </p:txBody>
      </p:sp>
    </p:spTree>
    <p:extLst>
      <p:ext uri="{BB962C8B-B14F-4D97-AF65-F5344CB8AC3E}">
        <p14:creationId xmlns:p14="http://schemas.microsoft.com/office/powerpoint/2010/main" val="36450535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3060BA9F-19B6-C253-15B9-CE5A94B4451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CFDA1C97-6F37-2837-3609-FC112297A78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C5F4189C-B77E-5EED-9089-DCD6C959B943}"/>
              </a:ext>
            </a:extLst>
          </p:cNvPr>
          <p:cNvSpPr>
            <a:spLocks noGrp="1" noChangeArrowheads="1"/>
          </p:cNvSpPr>
          <p:nvPr>
            <p:ph type="sldNum" sz="quarter" idx="12"/>
          </p:nvPr>
        </p:nvSpPr>
        <p:spPr/>
        <p:txBody>
          <a:bodyPr/>
          <a:lstStyle>
            <a:lvl1pPr>
              <a:defRPr/>
            </a:lvl1pPr>
          </a:lstStyle>
          <a:p>
            <a:pPr>
              <a:defRPr/>
            </a:pPr>
            <a:fld id="{529C93EB-2D64-4E54-BA14-1B3A3F159803}" type="slidenum">
              <a:rPr lang="de-DE" altLang="de-DE"/>
              <a:pPr>
                <a:defRPr/>
              </a:pPr>
              <a:t>‹Nr.›</a:t>
            </a:fld>
            <a:endParaRPr lang="de-DE" altLang="de-DE"/>
          </a:p>
        </p:txBody>
      </p:sp>
    </p:spTree>
    <p:extLst>
      <p:ext uri="{BB962C8B-B14F-4D97-AF65-F5344CB8AC3E}">
        <p14:creationId xmlns:p14="http://schemas.microsoft.com/office/powerpoint/2010/main" val="25111323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6EEB8C17-D58B-6AE4-FFC3-37010314E2B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26C7B5E4-0717-3545-F270-01097873140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9F5D9E6D-AB4D-F5E7-09DB-641CD733E234}"/>
              </a:ext>
            </a:extLst>
          </p:cNvPr>
          <p:cNvSpPr>
            <a:spLocks noGrp="1" noChangeArrowheads="1"/>
          </p:cNvSpPr>
          <p:nvPr>
            <p:ph type="sldNum" sz="quarter" idx="12"/>
          </p:nvPr>
        </p:nvSpPr>
        <p:spPr/>
        <p:txBody>
          <a:bodyPr/>
          <a:lstStyle>
            <a:lvl1pPr>
              <a:defRPr/>
            </a:lvl1pPr>
          </a:lstStyle>
          <a:p>
            <a:pPr>
              <a:defRPr/>
            </a:pPr>
            <a:fld id="{EB44CFD4-5D1A-4D81-A680-9DEC661E18D2}" type="slidenum">
              <a:rPr lang="de-DE" altLang="de-DE"/>
              <a:pPr>
                <a:defRPr/>
              </a:pPr>
              <a:t>‹Nr.›</a:t>
            </a:fld>
            <a:endParaRPr lang="de-DE" altLang="de-DE"/>
          </a:p>
        </p:txBody>
      </p:sp>
    </p:spTree>
    <p:extLst>
      <p:ext uri="{BB962C8B-B14F-4D97-AF65-F5344CB8AC3E}">
        <p14:creationId xmlns:p14="http://schemas.microsoft.com/office/powerpoint/2010/main" val="33190464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615E7244-B106-332A-7837-2B653C97CF7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0DD9D625-E886-6273-184E-8A3FDB6B69C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FA98CF6B-0277-5415-C273-3C04524F2711}"/>
              </a:ext>
            </a:extLst>
          </p:cNvPr>
          <p:cNvSpPr>
            <a:spLocks noGrp="1" noChangeArrowheads="1"/>
          </p:cNvSpPr>
          <p:nvPr>
            <p:ph type="sldNum" sz="quarter" idx="12"/>
          </p:nvPr>
        </p:nvSpPr>
        <p:spPr/>
        <p:txBody>
          <a:bodyPr/>
          <a:lstStyle>
            <a:lvl1pPr>
              <a:defRPr/>
            </a:lvl1pPr>
          </a:lstStyle>
          <a:p>
            <a:pPr>
              <a:defRPr/>
            </a:pPr>
            <a:fld id="{EAB4ABB9-F194-4B04-B290-28F82584C506}" type="slidenum">
              <a:rPr lang="de-DE" altLang="de-DE"/>
              <a:pPr>
                <a:defRPr/>
              </a:pPr>
              <a:t>‹Nr.›</a:t>
            </a:fld>
            <a:endParaRPr lang="de-DE" altLang="de-DE"/>
          </a:p>
        </p:txBody>
      </p:sp>
    </p:spTree>
    <p:extLst>
      <p:ext uri="{BB962C8B-B14F-4D97-AF65-F5344CB8AC3E}">
        <p14:creationId xmlns:p14="http://schemas.microsoft.com/office/powerpoint/2010/main" val="2927425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7284F77B-8C32-64D1-C215-D5A896FA04F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AF0A374A-92C1-F8B8-2FB0-CC4525AE709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CA3A70DD-C69C-F54C-3ED5-BF4D5F0F0171}"/>
              </a:ext>
            </a:extLst>
          </p:cNvPr>
          <p:cNvSpPr>
            <a:spLocks noGrp="1" noChangeArrowheads="1"/>
          </p:cNvSpPr>
          <p:nvPr>
            <p:ph type="sldNum" sz="quarter" idx="12"/>
          </p:nvPr>
        </p:nvSpPr>
        <p:spPr/>
        <p:txBody>
          <a:bodyPr/>
          <a:lstStyle>
            <a:lvl1pPr>
              <a:defRPr/>
            </a:lvl1pPr>
          </a:lstStyle>
          <a:p>
            <a:pPr>
              <a:defRPr/>
            </a:pPr>
            <a:fld id="{61980791-1849-47CE-A72E-D711B926A306}" type="slidenum">
              <a:rPr lang="de-DE" altLang="de-DE"/>
              <a:pPr>
                <a:defRPr/>
              </a:pPr>
              <a:t>‹Nr.›</a:t>
            </a:fld>
            <a:endParaRPr lang="de-DE" altLang="de-DE"/>
          </a:p>
        </p:txBody>
      </p:sp>
    </p:spTree>
    <p:extLst>
      <p:ext uri="{BB962C8B-B14F-4D97-AF65-F5344CB8AC3E}">
        <p14:creationId xmlns:p14="http://schemas.microsoft.com/office/powerpoint/2010/main" val="397808342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1C359575-15EC-848A-FBF8-F04268E454D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19CE5C17-1546-D884-6E8A-563E6DA0D4B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6BBACF84-F565-70E4-512F-DEC81E0B5290}"/>
              </a:ext>
            </a:extLst>
          </p:cNvPr>
          <p:cNvSpPr>
            <a:spLocks noGrp="1" noChangeArrowheads="1"/>
          </p:cNvSpPr>
          <p:nvPr>
            <p:ph type="sldNum" sz="quarter" idx="12"/>
          </p:nvPr>
        </p:nvSpPr>
        <p:spPr/>
        <p:txBody>
          <a:bodyPr/>
          <a:lstStyle>
            <a:lvl1pPr>
              <a:defRPr/>
            </a:lvl1pPr>
          </a:lstStyle>
          <a:p>
            <a:pPr>
              <a:defRPr/>
            </a:pPr>
            <a:fld id="{F51EE5C3-F461-47C3-B4F2-FE1E4D96F704}" type="slidenum">
              <a:rPr lang="de-DE" altLang="de-DE"/>
              <a:pPr>
                <a:defRPr/>
              </a:pPr>
              <a:t>‹Nr.›</a:t>
            </a:fld>
            <a:endParaRPr lang="de-DE" altLang="de-DE"/>
          </a:p>
        </p:txBody>
      </p:sp>
    </p:spTree>
    <p:extLst>
      <p:ext uri="{BB962C8B-B14F-4D97-AF65-F5344CB8AC3E}">
        <p14:creationId xmlns:p14="http://schemas.microsoft.com/office/powerpoint/2010/main" val="301946385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2BE98944-7CE7-CE4B-983E-FEC2E9DFB92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BCD952EB-9E0E-147B-1DA9-79723C98C61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B7F7B08D-3263-9AE8-DE65-990BECCCEAA2}"/>
              </a:ext>
            </a:extLst>
          </p:cNvPr>
          <p:cNvSpPr>
            <a:spLocks noGrp="1" noChangeArrowheads="1"/>
          </p:cNvSpPr>
          <p:nvPr>
            <p:ph type="sldNum" sz="quarter" idx="12"/>
          </p:nvPr>
        </p:nvSpPr>
        <p:spPr/>
        <p:txBody>
          <a:bodyPr/>
          <a:lstStyle>
            <a:lvl1pPr>
              <a:defRPr/>
            </a:lvl1pPr>
          </a:lstStyle>
          <a:p>
            <a:pPr>
              <a:defRPr/>
            </a:pPr>
            <a:fld id="{FE37B545-D41D-4147-ABB4-B31BA7D7134E}" type="slidenum">
              <a:rPr lang="de-DE" altLang="de-DE"/>
              <a:pPr>
                <a:defRPr/>
              </a:pPr>
              <a:t>‹Nr.›</a:t>
            </a:fld>
            <a:endParaRPr lang="de-DE" altLang="de-DE"/>
          </a:p>
        </p:txBody>
      </p:sp>
    </p:spTree>
    <p:extLst>
      <p:ext uri="{BB962C8B-B14F-4D97-AF65-F5344CB8AC3E}">
        <p14:creationId xmlns:p14="http://schemas.microsoft.com/office/powerpoint/2010/main" val="34828181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C3D1B9-00FF-2A4D-D8B7-4290573234B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88FAF0F8-547B-691C-F779-C08AFA911D2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85CD11C7-EB61-91A8-25E3-D486FE78E3BF}"/>
              </a:ext>
            </a:extLst>
          </p:cNvPr>
          <p:cNvSpPr>
            <a:spLocks noGrp="1" noChangeArrowheads="1"/>
          </p:cNvSpPr>
          <p:nvPr>
            <p:ph type="sldNum" sz="quarter" idx="12"/>
          </p:nvPr>
        </p:nvSpPr>
        <p:spPr/>
        <p:txBody>
          <a:bodyPr/>
          <a:lstStyle>
            <a:lvl1pPr>
              <a:defRPr/>
            </a:lvl1pPr>
          </a:lstStyle>
          <a:p>
            <a:pPr>
              <a:defRPr/>
            </a:pPr>
            <a:fld id="{A2873622-D706-46A7-9E88-21F393119B9B}" type="slidenum">
              <a:rPr lang="de-DE" altLang="de-DE"/>
              <a:pPr>
                <a:defRPr/>
              </a:pPr>
              <a:t>‹Nr.›</a:t>
            </a:fld>
            <a:endParaRPr lang="de-DE" altLang="de-DE"/>
          </a:p>
        </p:txBody>
      </p:sp>
    </p:spTree>
    <p:extLst>
      <p:ext uri="{BB962C8B-B14F-4D97-AF65-F5344CB8AC3E}">
        <p14:creationId xmlns:p14="http://schemas.microsoft.com/office/powerpoint/2010/main" val="49591730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23A8B570-96F7-FBCD-322E-E815DD708C3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14412F60-917C-449E-BBDD-37B39D81C2B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6EE4FD34-4217-D5EC-0C18-4D4853581514}"/>
              </a:ext>
            </a:extLst>
          </p:cNvPr>
          <p:cNvSpPr>
            <a:spLocks noGrp="1" noChangeArrowheads="1"/>
          </p:cNvSpPr>
          <p:nvPr>
            <p:ph type="sldNum" sz="quarter" idx="12"/>
          </p:nvPr>
        </p:nvSpPr>
        <p:spPr/>
        <p:txBody>
          <a:bodyPr/>
          <a:lstStyle>
            <a:lvl1pPr>
              <a:defRPr/>
            </a:lvl1pPr>
          </a:lstStyle>
          <a:p>
            <a:pPr>
              <a:defRPr/>
            </a:pPr>
            <a:fld id="{17C85DFD-F056-44C6-9B16-E416FBA83553}" type="slidenum">
              <a:rPr lang="de-DE" altLang="de-DE"/>
              <a:pPr>
                <a:defRPr/>
              </a:pPr>
              <a:t>‹Nr.›</a:t>
            </a:fld>
            <a:endParaRPr lang="de-DE" altLang="de-DE"/>
          </a:p>
        </p:txBody>
      </p:sp>
    </p:spTree>
    <p:extLst>
      <p:ext uri="{BB962C8B-B14F-4D97-AF65-F5344CB8AC3E}">
        <p14:creationId xmlns:p14="http://schemas.microsoft.com/office/powerpoint/2010/main" val="145788906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2592E5D0-A165-8EC3-F788-09F663906A6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EC17DD80-64E5-8EF2-6A9C-848BA505F8A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EC85302A-3BC1-15BB-8ADB-BECF9DD6BF22}"/>
              </a:ext>
            </a:extLst>
          </p:cNvPr>
          <p:cNvSpPr>
            <a:spLocks noGrp="1" noChangeArrowheads="1"/>
          </p:cNvSpPr>
          <p:nvPr>
            <p:ph type="sldNum" sz="quarter" idx="12"/>
          </p:nvPr>
        </p:nvSpPr>
        <p:spPr/>
        <p:txBody>
          <a:bodyPr/>
          <a:lstStyle>
            <a:lvl1pPr>
              <a:defRPr/>
            </a:lvl1pPr>
          </a:lstStyle>
          <a:p>
            <a:pPr>
              <a:defRPr/>
            </a:pPr>
            <a:fld id="{03C90858-E9DC-45E5-A390-1067CB71D484}" type="slidenum">
              <a:rPr lang="de-DE" altLang="de-DE"/>
              <a:pPr>
                <a:defRPr/>
              </a:pPr>
              <a:t>‹Nr.›</a:t>
            </a:fld>
            <a:endParaRPr lang="de-DE" altLang="de-DE"/>
          </a:p>
        </p:txBody>
      </p:sp>
    </p:spTree>
    <p:extLst>
      <p:ext uri="{BB962C8B-B14F-4D97-AF65-F5344CB8AC3E}">
        <p14:creationId xmlns:p14="http://schemas.microsoft.com/office/powerpoint/2010/main" val="167078179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F1C6164-7333-995D-33C5-48475874E7B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2A4B5C2D-88BF-03AB-90A8-67D85861476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8EFF83BF-AE03-D287-8166-FC08636FD2B5}"/>
              </a:ext>
            </a:extLst>
          </p:cNvPr>
          <p:cNvSpPr>
            <a:spLocks noGrp="1" noChangeArrowheads="1"/>
          </p:cNvSpPr>
          <p:nvPr>
            <p:ph type="sldNum" sz="quarter" idx="12"/>
          </p:nvPr>
        </p:nvSpPr>
        <p:spPr/>
        <p:txBody>
          <a:bodyPr/>
          <a:lstStyle>
            <a:lvl1pPr>
              <a:defRPr/>
            </a:lvl1pPr>
          </a:lstStyle>
          <a:p>
            <a:pPr>
              <a:defRPr/>
            </a:pPr>
            <a:fld id="{FB1B3236-E765-4BE1-B215-0AB85A1C5B7D}" type="slidenum">
              <a:rPr lang="de-DE" altLang="de-DE"/>
              <a:pPr>
                <a:defRPr/>
              </a:pPr>
              <a:t>‹Nr.›</a:t>
            </a:fld>
            <a:endParaRPr lang="de-DE" altLang="de-DE"/>
          </a:p>
        </p:txBody>
      </p:sp>
    </p:spTree>
    <p:extLst>
      <p:ext uri="{BB962C8B-B14F-4D97-AF65-F5344CB8AC3E}">
        <p14:creationId xmlns:p14="http://schemas.microsoft.com/office/powerpoint/2010/main" val="318125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259500D8-60BF-C978-8E22-4DFB92B43A7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AD28F435-2094-2CC0-E518-03FD2307F6A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CD72C734-76DB-8C80-0C64-3183C97EAA32}"/>
              </a:ext>
            </a:extLst>
          </p:cNvPr>
          <p:cNvSpPr>
            <a:spLocks noGrp="1" noChangeArrowheads="1"/>
          </p:cNvSpPr>
          <p:nvPr>
            <p:ph type="sldNum" sz="quarter" idx="12"/>
          </p:nvPr>
        </p:nvSpPr>
        <p:spPr/>
        <p:txBody>
          <a:bodyPr/>
          <a:lstStyle>
            <a:lvl1pPr>
              <a:defRPr/>
            </a:lvl1pPr>
          </a:lstStyle>
          <a:p>
            <a:pPr>
              <a:defRPr/>
            </a:pPr>
            <a:fld id="{AE175579-F354-4176-9EF1-AB40A5FEA512}" type="slidenum">
              <a:rPr lang="de-DE" altLang="de-DE"/>
              <a:pPr>
                <a:defRPr/>
              </a:pPr>
              <a:t>‹Nr.›</a:t>
            </a:fld>
            <a:endParaRPr lang="de-DE" altLang="de-DE"/>
          </a:p>
        </p:txBody>
      </p:sp>
    </p:spTree>
    <p:extLst>
      <p:ext uri="{BB962C8B-B14F-4D97-AF65-F5344CB8AC3E}">
        <p14:creationId xmlns:p14="http://schemas.microsoft.com/office/powerpoint/2010/main" val="14233091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68482F6A-907D-AEC5-AD37-4FC234ECE2E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1EC56914-FCB4-E3F2-3D51-6F02C287148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F8C386D9-C4E2-CB3B-2205-7321ACF847F3}"/>
              </a:ext>
            </a:extLst>
          </p:cNvPr>
          <p:cNvSpPr>
            <a:spLocks noGrp="1" noChangeArrowheads="1"/>
          </p:cNvSpPr>
          <p:nvPr>
            <p:ph type="sldNum" sz="quarter" idx="12"/>
          </p:nvPr>
        </p:nvSpPr>
        <p:spPr/>
        <p:txBody>
          <a:bodyPr/>
          <a:lstStyle>
            <a:lvl1pPr>
              <a:defRPr/>
            </a:lvl1pPr>
          </a:lstStyle>
          <a:p>
            <a:pPr>
              <a:defRPr/>
            </a:pPr>
            <a:fld id="{E3614ACA-4E69-4DAC-A523-33E7656D4792}" type="slidenum">
              <a:rPr lang="de-DE" altLang="de-DE"/>
              <a:pPr>
                <a:defRPr/>
              </a:pPr>
              <a:t>‹Nr.›</a:t>
            </a:fld>
            <a:endParaRPr lang="de-DE" altLang="de-DE"/>
          </a:p>
        </p:txBody>
      </p:sp>
    </p:spTree>
    <p:extLst>
      <p:ext uri="{BB962C8B-B14F-4D97-AF65-F5344CB8AC3E}">
        <p14:creationId xmlns:p14="http://schemas.microsoft.com/office/powerpoint/2010/main" val="314224609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94E3E2D7-0D24-416C-7085-9357B46A2C4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01FC0A6A-A9DE-C8A0-8C89-38BC8B64CAD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6A61E47C-B0D1-E518-8767-FB799B5269C5}"/>
              </a:ext>
            </a:extLst>
          </p:cNvPr>
          <p:cNvSpPr>
            <a:spLocks noGrp="1" noChangeArrowheads="1"/>
          </p:cNvSpPr>
          <p:nvPr>
            <p:ph type="sldNum" sz="quarter" idx="12"/>
          </p:nvPr>
        </p:nvSpPr>
        <p:spPr/>
        <p:txBody>
          <a:bodyPr/>
          <a:lstStyle>
            <a:lvl1pPr>
              <a:defRPr/>
            </a:lvl1pPr>
          </a:lstStyle>
          <a:p>
            <a:pPr>
              <a:defRPr/>
            </a:pPr>
            <a:fld id="{AD359F0B-C010-4504-91E7-31E3DDF36343}" type="slidenum">
              <a:rPr lang="de-DE" altLang="de-DE"/>
              <a:pPr>
                <a:defRPr/>
              </a:pPr>
              <a:t>‹Nr.›</a:t>
            </a:fld>
            <a:endParaRPr lang="de-DE" altLang="de-DE"/>
          </a:p>
        </p:txBody>
      </p:sp>
    </p:spTree>
    <p:extLst>
      <p:ext uri="{BB962C8B-B14F-4D97-AF65-F5344CB8AC3E}">
        <p14:creationId xmlns:p14="http://schemas.microsoft.com/office/powerpoint/2010/main" val="18066760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E2F16954-DA9D-3C24-B1C0-F06CFF91A82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DECAAF85-CEB1-6336-F2C8-83D15A62D2F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65C32A9E-4C17-A915-7D5B-41481F484FA5}"/>
              </a:ext>
            </a:extLst>
          </p:cNvPr>
          <p:cNvSpPr>
            <a:spLocks noGrp="1" noChangeArrowheads="1"/>
          </p:cNvSpPr>
          <p:nvPr>
            <p:ph type="sldNum" sz="quarter" idx="12"/>
          </p:nvPr>
        </p:nvSpPr>
        <p:spPr/>
        <p:txBody>
          <a:bodyPr/>
          <a:lstStyle>
            <a:lvl1pPr>
              <a:defRPr/>
            </a:lvl1pPr>
          </a:lstStyle>
          <a:p>
            <a:pPr>
              <a:defRPr/>
            </a:pPr>
            <a:fld id="{CD3EE118-3A62-4E32-99DB-0B7D75C70BA1}" type="slidenum">
              <a:rPr lang="de-DE" altLang="de-DE"/>
              <a:pPr>
                <a:defRPr/>
              </a:pPr>
              <a:t>‹Nr.›</a:t>
            </a:fld>
            <a:endParaRPr lang="de-DE" altLang="de-DE"/>
          </a:p>
        </p:txBody>
      </p:sp>
    </p:spTree>
    <p:extLst>
      <p:ext uri="{BB962C8B-B14F-4D97-AF65-F5344CB8AC3E}">
        <p14:creationId xmlns:p14="http://schemas.microsoft.com/office/powerpoint/2010/main" val="5715498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5674B228-F43C-6589-7441-F18812A2A72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C0C0ADA8-D849-8B58-B0FD-0336D5ECA17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B73EA692-7B7E-7E5C-D0F5-FA9A40E841ED}"/>
              </a:ext>
            </a:extLst>
          </p:cNvPr>
          <p:cNvSpPr>
            <a:spLocks noGrp="1" noChangeArrowheads="1"/>
          </p:cNvSpPr>
          <p:nvPr>
            <p:ph type="sldNum" sz="quarter" idx="12"/>
          </p:nvPr>
        </p:nvSpPr>
        <p:spPr/>
        <p:txBody>
          <a:bodyPr/>
          <a:lstStyle>
            <a:lvl1pPr>
              <a:defRPr/>
            </a:lvl1pPr>
          </a:lstStyle>
          <a:p>
            <a:pPr>
              <a:defRPr/>
            </a:pPr>
            <a:fld id="{F96E3FD3-B144-480C-9AEC-31D8ADEC4619}" type="slidenum">
              <a:rPr lang="de-DE" altLang="de-DE"/>
              <a:pPr>
                <a:defRPr/>
              </a:pPr>
              <a:t>‹Nr.›</a:t>
            </a:fld>
            <a:endParaRPr lang="de-DE" altLang="de-DE"/>
          </a:p>
        </p:txBody>
      </p:sp>
    </p:spTree>
    <p:extLst>
      <p:ext uri="{BB962C8B-B14F-4D97-AF65-F5344CB8AC3E}">
        <p14:creationId xmlns:p14="http://schemas.microsoft.com/office/powerpoint/2010/main" val="159272760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B2E261CE-D200-7BBB-EDAE-ACA59916134C}"/>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C464812B-0D04-3640-A729-AA82035395AF}"/>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DB6DBFC-A3D2-6854-2A05-A7AEC59E1085}"/>
              </a:ext>
            </a:extLst>
          </p:cNvPr>
          <p:cNvSpPr>
            <a:spLocks noGrp="1"/>
          </p:cNvSpPr>
          <p:nvPr>
            <p:ph type="sldNum" sz="quarter" idx="12"/>
          </p:nvPr>
        </p:nvSpPr>
        <p:spPr/>
        <p:txBody>
          <a:bodyPr/>
          <a:lstStyle>
            <a:lvl1pPr>
              <a:defRPr/>
            </a:lvl1pPr>
          </a:lstStyle>
          <a:p>
            <a:pPr>
              <a:defRPr/>
            </a:pPr>
            <a:fld id="{3ED60E3B-E2F8-4275-A2C4-0ADECAFE180F}" type="slidenum">
              <a:rPr lang="de-DE" altLang="de-DE"/>
              <a:pPr>
                <a:defRPr/>
              </a:pPr>
              <a:t>‹Nr.›</a:t>
            </a:fld>
            <a:endParaRPr lang="de-DE" altLang="de-DE"/>
          </a:p>
        </p:txBody>
      </p:sp>
    </p:spTree>
    <p:extLst>
      <p:ext uri="{BB962C8B-B14F-4D97-AF65-F5344CB8AC3E}">
        <p14:creationId xmlns:p14="http://schemas.microsoft.com/office/powerpoint/2010/main" val="5299304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3F04F27-A172-917B-F26A-D049277CBCF9}"/>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C66359DB-1D8C-E619-E680-70861870193D}"/>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27F1F840-68F9-880D-A776-7387903D55E0}"/>
              </a:ext>
            </a:extLst>
          </p:cNvPr>
          <p:cNvSpPr>
            <a:spLocks noGrp="1"/>
          </p:cNvSpPr>
          <p:nvPr>
            <p:ph type="sldNum" sz="quarter" idx="12"/>
          </p:nvPr>
        </p:nvSpPr>
        <p:spPr/>
        <p:txBody>
          <a:bodyPr/>
          <a:lstStyle>
            <a:lvl1pPr>
              <a:defRPr/>
            </a:lvl1pPr>
          </a:lstStyle>
          <a:p>
            <a:pPr>
              <a:defRPr/>
            </a:pPr>
            <a:fld id="{2A946844-6601-4FF5-B4A3-0C083B727BCD}" type="slidenum">
              <a:rPr lang="de-DE" altLang="de-DE"/>
              <a:pPr>
                <a:defRPr/>
              </a:pPr>
              <a:t>‹Nr.›</a:t>
            </a:fld>
            <a:endParaRPr lang="de-DE" altLang="de-DE"/>
          </a:p>
        </p:txBody>
      </p:sp>
    </p:spTree>
    <p:extLst>
      <p:ext uri="{BB962C8B-B14F-4D97-AF65-F5344CB8AC3E}">
        <p14:creationId xmlns:p14="http://schemas.microsoft.com/office/powerpoint/2010/main" val="1113705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0E44D71D-908A-F2A3-3AD9-F09E135C1C70}"/>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B77CD881-20FD-3B86-6B36-4926C10BA0C8}"/>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ABC4A749-C734-0A69-C4FC-3CC9CAFFFF2F}"/>
              </a:ext>
            </a:extLst>
          </p:cNvPr>
          <p:cNvSpPr>
            <a:spLocks noGrp="1"/>
          </p:cNvSpPr>
          <p:nvPr>
            <p:ph type="sldNum" sz="quarter" idx="12"/>
          </p:nvPr>
        </p:nvSpPr>
        <p:spPr/>
        <p:txBody>
          <a:bodyPr/>
          <a:lstStyle>
            <a:lvl1pPr>
              <a:defRPr/>
            </a:lvl1pPr>
          </a:lstStyle>
          <a:p>
            <a:pPr>
              <a:defRPr/>
            </a:pPr>
            <a:fld id="{9D303C9E-1BE3-4267-8868-2558F29B2B4B}" type="slidenum">
              <a:rPr lang="de-DE" altLang="de-DE"/>
              <a:pPr>
                <a:defRPr/>
              </a:pPr>
              <a:t>‹Nr.›</a:t>
            </a:fld>
            <a:endParaRPr lang="de-DE" altLang="de-DE"/>
          </a:p>
        </p:txBody>
      </p:sp>
    </p:spTree>
    <p:extLst>
      <p:ext uri="{BB962C8B-B14F-4D97-AF65-F5344CB8AC3E}">
        <p14:creationId xmlns:p14="http://schemas.microsoft.com/office/powerpoint/2010/main" val="25016028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8BC5779D-F737-0C53-10E9-EAA2B63077AF}"/>
              </a:ext>
            </a:extLst>
          </p:cNvPr>
          <p:cNvSpPr>
            <a:spLocks noGrp="1"/>
          </p:cNvSpPr>
          <p:nvPr>
            <p:ph type="dt" sz="half" idx="10"/>
          </p:nvPr>
        </p:nvSpPr>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6AD4EEDA-FAB1-B010-FF9A-8C2D5F4C42B7}"/>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AADED288-F217-4D86-ACE3-E2DCEC351DC8}"/>
              </a:ext>
            </a:extLst>
          </p:cNvPr>
          <p:cNvSpPr>
            <a:spLocks noGrp="1"/>
          </p:cNvSpPr>
          <p:nvPr>
            <p:ph type="sldNum" sz="quarter" idx="12"/>
          </p:nvPr>
        </p:nvSpPr>
        <p:spPr/>
        <p:txBody>
          <a:bodyPr/>
          <a:lstStyle>
            <a:lvl1pPr>
              <a:defRPr/>
            </a:lvl1pPr>
          </a:lstStyle>
          <a:p>
            <a:pPr>
              <a:defRPr/>
            </a:pPr>
            <a:fld id="{FE676857-58AC-49F9-A770-35AC7AB7E50D}" type="slidenum">
              <a:rPr lang="de-DE" altLang="de-DE"/>
              <a:pPr>
                <a:defRPr/>
              </a:pPr>
              <a:t>‹Nr.›</a:t>
            </a:fld>
            <a:endParaRPr lang="de-DE" altLang="de-DE"/>
          </a:p>
        </p:txBody>
      </p:sp>
    </p:spTree>
    <p:extLst>
      <p:ext uri="{BB962C8B-B14F-4D97-AF65-F5344CB8AC3E}">
        <p14:creationId xmlns:p14="http://schemas.microsoft.com/office/powerpoint/2010/main" val="26744955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66184"/>
            <a:ext cx="6172200" cy="1524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FFD70E99-DC59-648A-C73E-16E98D1A0706}"/>
              </a:ext>
            </a:extLst>
          </p:cNvPr>
          <p:cNvSpPr>
            <a:spLocks noGrp="1"/>
          </p:cNvSpPr>
          <p:nvPr>
            <p:ph type="dt" sz="half" idx="10"/>
          </p:nvPr>
        </p:nvSpPr>
        <p:spPr/>
        <p:txBody>
          <a:bodyPr/>
          <a:lstStyle>
            <a:lvl1pPr>
              <a:defRPr/>
            </a:lvl1pPr>
          </a:lstStyle>
          <a:p>
            <a:pPr>
              <a:defRPr/>
            </a:pPr>
            <a:endParaRPr lang="de-DE"/>
          </a:p>
        </p:txBody>
      </p:sp>
      <p:sp>
        <p:nvSpPr>
          <p:cNvPr id="8" name="Fußzeilenplatzhalter 4">
            <a:extLst>
              <a:ext uri="{FF2B5EF4-FFF2-40B4-BE49-F238E27FC236}">
                <a16:creationId xmlns:a16="http://schemas.microsoft.com/office/drawing/2014/main" id="{C61350C9-78F8-9962-D84D-F078D1C56E88}"/>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B8AD9D73-D61A-3907-3799-50C792ECCD2C}"/>
              </a:ext>
            </a:extLst>
          </p:cNvPr>
          <p:cNvSpPr>
            <a:spLocks noGrp="1"/>
          </p:cNvSpPr>
          <p:nvPr>
            <p:ph type="sldNum" sz="quarter" idx="12"/>
          </p:nvPr>
        </p:nvSpPr>
        <p:spPr/>
        <p:txBody>
          <a:bodyPr/>
          <a:lstStyle>
            <a:lvl1pPr>
              <a:defRPr/>
            </a:lvl1pPr>
          </a:lstStyle>
          <a:p>
            <a:pPr>
              <a:defRPr/>
            </a:pPr>
            <a:fld id="{135EB787-B2A2-405D-9EAA-7F9AB0FA41CB}" type="slidenum">
              <a:rPr lang="de-DE" altLang="de-DE"/>
              <a:pPr>
                <a:defRPr/>
              </a:pPr>
              <a:t>‹Nr.›</a:t>
            </a:fld>
            <a:endParaRPr lang="de-DE" altLang="de-DE"/>
          </a:p>
        </p:txBody>
      </p:sp>
    </p:spTree>
    <p:extLst>
      <p:ext uri="{BB962C8B-B14F-4D97-AF65-F5344CB8AC3E}">
        <p14:creationId xmlns:p14="http://schemas.microsoft.com/office/powerpoint/2010/main" val="361414096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DDE679D4-AA68-D844-B3EC-33ADAF8A5EC3}"/>
              </a:ext>
            </a:extLst>
          </p:cNvPr>
          <p:cNvSpPr>
            <a:spLocks noGrp="1"/>
          </p:cNvSpPr>
          <p:nvPr>
            <p:ph type="dt" sz="half" idx="10"/>
          </p:nvPr>
        </p:nvSpPr>
        <p:spPr/>
        <p:txBody>
          <a:bodyPr/>
          <a:lstStyle>
            <a:lvl1pPr>
              <a:defRPr/>
            </a:lvl1pPr>
          </a:lstStyle>
          <a:p>
            <a:pPr>
              <a:defRPr/>
            </a:pPr>
            <a:endParaRPr lang="de-DE"/>
          </a:p>
        </p:txBody>
      </p:sp>
      <p:sp>
        <p:nvSpPr>
          <p:cNvPr id="4" name="Fußzeilenplatzhalter 4">
            <a:extLst>
              <a:ext uri="{FF2B5EF4-FFF2-40B4-BE49-F238E27FC236}">
                <a16:creationId xmlns:a16="http://schemas.microsoft.com/office/drawing/2014/main" id="{6A94AB24-8EDC-3687-235E-BA08D5327EA3}"/>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EACA08A7-AA78-3489-F87F-EFE66C559787}"/>
              </a:ext>
            </a:extLst>
          </p:cNvPr>
          <p:cNvSpPr>
            <a:spLocks noGrp="1"/>
          </p:cNvSpPr>
          <p:nvPr>
            <p:ph type="sldNum" sz="quarter" idx="12"/>
          </p:nvPr>
        </p:nvSpPr>
        <p:spPr/>
        <p:txBody>
          <a:bodyPr/>
          <a:lstStyle>
            <a:lvl1pPr>
              <a:defRPr/>
            </a:lvl1pPr>
          </a:lstStyle>
          <a:p>
            <a:pPr>
              <a:defRPr/>
            </a:pPr>
            <a:fld id="{1BF73C48-AF8D-4394-91D5-2B08D9DD240E}" type="slidenum">
              <a:rPr lang="de-DE" altLang="de-DE"/>
              <a:pPr>
                <a:defRPr/>
              </a:pPr>
              <a:t>‹Nr.›</a:t>
            </a:fld>
            <a:endParaRPr lang="de-DE" altLang="de-DE"/>
          </a:p>
        </p:txBody>
      </p:sp>
    </p:spTree>
    <p:extLst>
      <p:ext uri="{BB962C8B-B14F-4D97-AF65-F5344CB8AC3E}">
        <p14:creationId xmlns:p14="http://schemas.microsoft.com/office/powerpoint/2010/main" val="2471268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479E9E6F-8380-3792-9968-81D59565E95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81825031-46BC-AE18-9BA6-4333DC437FF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83BE619C-4DF3-4EE5-B4DF-8189AD052237}"/>
              </a:ext>
            </a:extLst>
          </p:cNvPr>
          <p:cNvSpPr>
            <a:spLocks noGrp="1" noChangeArrowheads="1"/>
          </p:cNvSpPr>
          <p:nvPr>
            <p:ph type="sldNum" sz="quarter" idx="12"/>
          </p:nvPr>
        </p:nvSpPr>
        <p:spPr/>
        <p:txBody>
          <a:bodyPr/>
          <a:lstStyle>
            <a:lvl1pPr>
              <a:defRPr/>
            </a:lvl1pPr>
          </a:lstStyle>
          <a:p>
            <a:pPr>
              <a:defRPr/>
            </a:pPr>
            <a:fld id="{A628FF01-6D45-48AE-A27B-C4E7D8C8CF30}" type="slidenum">
              <a:rPr lang="de-DE" altLang="de-DE"/>
              <a:pPr>
                <a:defRPr/>
              </a:pPr>
              <a:t>‹Nr.›</a:t>
            </a:fld>
            <a:endParaRPr lang="de-DE" altLang="de-DE"/>
          </a:p>
        </p:txBody>
      </p:sp>
    </p:spTree>
    <p:extLst>
      <p:ext uri="{BB962C8B-B14F-4D97-AF65-F5344CB8AC3E}">
        <p14:creationId xmlns:p14="http://schemas.microsoft.com/office/powerpoint/2010/main" val="283456659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B2B0781F-6DCA-33FD-8C36-2D0A8E5D67AD}"/>
              </a:ext>
            </a:extLst>
          </p:cNvPr>
          <p:cNvSpPr>
            <a:spLocks noGrp="1"/>
          </p:cNvSpPr>
          <p:nvPr>
            <p:ph type="dt" sz="half" idx="10"/>
          </p:nvPr>
        </p:nvSpPr>
        <p:spPr/>
        <p:txBody>
          <a:bodyPr/>
          <a:lstStyle>
            <a:lvl1pPr>
              <a:defRPr/>
            </a:lvl1pPr>
          </a:lstStyle>
          <a:p>
            <a:pPr>
              <a:defRPr/>
            </a:pPr>
            <a:endParaRPr lang="de-DE"/>
          </a:p>
        </p:txBody>
      </p:sp>
      <p:sp>
        <p:nvSpPr>
          <p:cNvPr id="3" name="Fußzeilenplatzhalter 4">
            <a:extLst>
              <a:ext uri="{FF2B5EF4-FFF2-40B4-BE49-F238E27FC236}">
                <a16:creationId xmlns:a16="http://schemas.microsoft.com/office/drawing/2014/main" id="{5370AD86-EB4F-71D8-D7A3-D27D420906B2}"/>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DB249660-ED7C-2C42-C1A2-210366C0D67C}"/>
              </a:ext>
            </a:extLst>
          </p:cNvPr>
          <p:cNvSpPr>
            <a:spLocks noGrp="1"/>
          </p:cNvSpPr>
          <p:nvPr>
            <p:ph type="sldNum" sz="quarter" idx="12"/>
          </p:nvPr>
        </p:nvSpPr>
        <p:spPr/>
        <p:txBody>
          <a:bodyPr/>
          <a:lstStyle>
            <a:lvl1pPr>
              <a:defRPr/>
            </a:lvl1pPr>
          </a:lstStyle>
          <a:p>
            <a:pPr>
              <a:defRPr/>
            </a:pPr>
            <a:fld id="{8085AE18-806C-4594-A00E-E170CF3EED4E}" type="slidenum">
              <a:rPr lang="de-DE" altLang="de-DE"/>
              <a:pPr>
                <a:defRPr/>
              </a:pPr>
              <a:t>‹Nr.›</a:t>
            </a:fld>
            <a:endParaRPr lang="de-DE" altLang="de-DE"/>
          </a:p>
        </p:txBody>
      </p:sp>
    </p:spTree>
    <p:extLst>
      <p:ext uri="{BB962C8B-B14F-4D97-AF65-F5344CB8AC3E}">
        <p14:creationId xmlns:p14="http://schemas.microsoft.com/office/powerpoint/2010/main" val="22859880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CFBDF9A6-49C3-4484-1CDA-F6CDC1669FDB}"/>
              </a:ext>
            </a:extLst>
          </p:cNvPr>
          <p:cNvSpPr>
            <a:spLocks noGrp="1"/>
          </p:cNvSpPr>
          <p:nvPr>
            <p:ph type="dt" sz="half" idx="10"/>
          </p:nvPr>
        </p:nvSpPr>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864E7212-CA96-0F0E-AD04-B96D300B53DC}"/>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55B432C1-AADC-AF91-C9CC-DB5986F3AE57}"/>
              </a:ext>
            </a:extLst>
          </p:cNvPr>
          <p:cNvSpPr>
            <a:spLocks noGrp="1"/>
          </p:cNvSpPr>
          <p:nvPr>
            <p:ph type="sldNum" sz="quarter" idx="12"/>
          </p:nvPr>
        </p:nvSpPr>
        <p:spPr/>
        <p:txBody>
          <a:bodyPr/>
          <a:lstStyle>
            <a:lvl1pPr>
              <a:defRPr/>
            </a:lvl1pPr>
          </a:lstStyle>
          <a:p>
            <a:pPr>
              <a:defRPr/>
            </a:pPr>
            <a:fld id="{17CEE4B7-790A-40C3-B3BE-44F31383EC76}" type="slidenum">
              <a:rPr lang="de-DE" altLang="de-DE"/>
              <a:pPr>
                <a:defRPr/>
              </a:pPr>
              <a:t>‹Nr.›</a:t>
            </a:fld>
            <a:endParaRPr lang="de-DE" altLang="de-DE"/>
          </a:p>
        </p:txBody>
      </p:sp>
    </p:spTree>
    <p:extLst>
      <p:ext uri="{BB962C8B-B14F-4D97-AF65-F5344CB8AC3E}">
        <p14:creationId xmlns:p14="http://schemas.microsoft.com/office/powerpoint/2010/main" val="13809053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8FE49E4E-7592-D03C-3F19-91232123DC9A}"/>
              </a:ext>
            </a:extLst>
          </p:cNvPr>
          <p:cNvSpPr>
            <a:spLocks noGrp="1"/>
          </p:cNvSpPr>
          <p:nvPr>
            <p:ph type="dt" sz="half" idx="10"/>
          </p:nvPr>
        </p:nvSpPr>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9EF872F1-BB56-2622-72CA-49AFDCA4B270}"/>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4C9413F3-FA5F-774C-57BC-4D68D935850E}"/>
              </a:ext>
            </a:extLst>
          </p:cNvPr>
          <p:cNvSpPr>
            <a:spLocks noGrp="1"/>
          </p:cNvSpPr>
          <p:nvPr>
            <p:ph type="sldNum" sz="quarter" idx="12"/>
          </p:nvPr>
        </p:nvSpPr>
        <p:spPr/>
        <p:txBody>
          <a:bodyPr/>
          <a:lstStyle>
            <a:lvl1pPr>
              <a:defRPr/>
            </a:lvl1pPr>
          </a:lstStyle>
          <a:p>
            <a:pPr>
              <a:defRPr/>
            </a:pPr>
            <a:fld id="{990087F6-83D6-4EF8-B179-037F9E543BE9}" type="slidenum">
              <a:rPr lang="de-DE" altLang="de-DE"/>
              <a:pPr>
                <a:defRPr/>
              </a:pPr>
              <a:t>‹Nr.›</a:t>
            </a:fld>
            <a:endParaRPr lang="de-DE" altLang="de-DE"/>
          </a:p>
        </p:txBody>
      </p:sp>
    </p:spTree>
    <p:extLst>
      <p:ext uri="{BB962C8B-B14F-4D97-AF65-F5344CB8AC3E}">
        <p14:creationId xmlns:p14="http://schemas.microsoft.com/office/powerpoint/2010/main" val="410320328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6FE94C3-49F7-ADC7-5393-0F71873A67E3}"/>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08C97793-991E-7D1A-0EB8-7DC9673075C1}"/>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73B394A2-5CD3-9E71-9331-33996FED324F}"/>
              </a:ext>
            </a:extLst>
          </p:cNvPr>
          <p:cNvSpPr>
            <a:spLocks noGrp="1"/>
          </p:cNvSpPr>
          <p:nvPr>
            <p:ph type="sldNum" sz="quarter" idx="12"/>
          </p:nvPr>
        </p:nvSpPr>
        <p:spPr/>
        <p:txBody>
          <a:bodyPr/>
          <a:lstStyle>
            <a:lvl1pPr>
              <a:defRPr/>
            </a:lvl1pPr>
          </a:lstStyle>
          <a:p>
            <a:pPr>
              <a:defRPr/>
            </a:pPr>
            <a:fld id="{61A781C7-D24A-427E-BA2C-6CDC295931FF}" type="slidenum">
              <a:rPr lang="de-DE" altLang="de-DE"/>
              <a:pPr>
                <a:defRPr/>
              </a:pPr>
              <a:t>‹Nr.›</a:t>
            </a:fld>
            <a:endParaRPr lang="de-DE" altLang="de-DE"/>
          </a:p>
        </p:txBody>
      </p:sp>
    </p:spTree>
    <p:extLst>
      <p:ext uri="{BB962C8B-B14F-4D97-AF65-F5344CB8AC3E}">
        <p14:creationId xmlns:p14="http://schemas.microsoft.com/office/powerpoint/2010/main" val="2896593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488951"/>
            <a:ext cx="1157288" cy="104013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7175" y="488951"/>
            <a:ext cx="3357563" cy="104013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CB2CAF-E175-6E14-DC39-2E0448FD1F8C}"/>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955BAE3C-E12D-8349-6C33-F3DCDD1B24C2}"/>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FDDEB66-51A6-707D-B284-1277CB1610CE}"/>
              </a:ext>
            </a:extLst>
          </p:cNvPr>
          <p:cNvSpPr>
            <a:spLocks noGrp="1"/>
          </p:cNvSpPr>
          <p:nvPr>
            <p:ph type="sldNum" sz="quarter" idx="12"/>
          </p:nvPr>
        </p:nvSpPr>
        <p:spPr/>
        <p:txBody>
          <a:bodyPr/>
          <a:lstStyle>
            <a:lvl1pPr>
              <a:defRPr/>
            </a:lvl1pPr>
          </a:lstStyle>
          <a:p>
            <a:pPr>
              <a:defRPr/>
            </a:pPr>
            <a:fld id="{B10B7A20-DD4C-42FE-87F9-87E4D289BBDE}" type="slidenum">
              <a:rPr lang="de-DE" altLang="de-DE"/>
              <a:pPr>
                <a:defRPr/>
              </a:pPr>
              <a:t>‹Nr.›</a:t>
            </a:fld>
            <a:endParaRPr lang="de-DE" altLang="de-DE"/>
          </a:p>
        </p:txBody>
      </p:sp>
    </p:spTree>
    <p:extLst>
      <p:ext uri="{BB962C8B-B14F-4D97-AF65-F5344CB8AC3E}">
        <p14:creationId xmlns:p14="http://schemas.microsoft.com/office/powerpoint/2010/main" val="39646607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Foliennummernplatzhalter 5">
            <a:extLst>
              <a:ext uri="{FF2B5EF4-FFF2-40B4-BE49-F238E27FC236}">
                <a16:creationId xmlns:a16="http://schemas.microsoft.com/office/drawing/2014/main" id="{C458DBE5-052D-7D2A-EB6F-35059A103A74}"/>
              </a:ext>
            </a:extLst>
          </p:cNvPr>
          <p:cNvSpPr>
            <a:spLocks noGrp="1"/>
          </p:cNvSpPr>
          <p:nvPr>
            <p:ph type="sldNum" sz="quarter" idx="10"/>
          </p:nvPr>
        </p:nvSpPr>
        <p:spPr/>
        <p:txBody>
          <a:bodyPr/>
          <a:lstStyle>
            <a:lvl1pPr>
              <a:defRPr/>
            </a:lvl1pPr>
          </a:lstStyle>
          <a:p>
            <a:pPr>
              <a:defRPr/>
            </a:pPr>
            <a:fld id="{7FA426E8-6291-4769-A19A-DA96AF93DCDE}" type="slidenum">
              <a:rPr lang="de-DE" altLang="de-DE"/>
              <a:pPr>
                <a:defRPr/>
              </a:pPr>
              <a:t>‹Nr.›</a:t>
            </a:fld>
            <a:endParaRPr lang="de-DE" altLang="de-DE"/>
          </a:p>
        </p:txBody>
      </p:sp>
      <p:sp>
        <p:nvSpPr>
          <p:cNvPr id="5" name="Fußzeilenplatzhalter 4">
            <a:extLst>
              <a:ext uri="{FF2B5EF4-FFF2-40B4-BE49-F238E27FC236}">
                <a16:creationId xmlns:a16="http://schemas.microsoft.com/office/drawing/2014/main" id="{B30B67D3-53A2-4FF0-0AF9-180CB1A92962}"/>
              </a:ext>
            </a:extLst>
          </p:cNvPr>
          <p:cNvSpPr>
            <a:spLocks noGrp="1"/>
          </p:cNvSpPr>
          <p:nvPr>
            <p:ph type="ftr" sz="quarter" idx="11"/>
          </p:nvPr>
        </p:nvSpPr>
        <p:spPr/>
        <p:txBody>
          <a:bodyPr/>
          <a:lstStyle>
            <a:lvl1pPr algn="l" fontAlgn="auto">
              <a:spcBef>
                <a:spcPts val="0"/>
              </a:spcBef>
              <a:spcAft>
                <a:spcPts val="0"/>
              </a:spcAft>
              <a:defRPr lang="de-DE" sz="1000">
                <a:effectLst/>
                <a:latin typeface="Arial" charset="0"/>
                <a:cs typeface="+mn-cs"/>
              </a:defRPr>
            </a:lvl1pPr>
          </a:lstStyle>
          <a:p>
            <a:pPr>
              <a:defRPr/>
            </a:pPr>
            <a:endParaRPr lang="nl-NL"/>
          </a:p>
        </p:txBody>
      </p:sp>
    </p:spTree>
    <p:extLst>
      <p:ext uri="{BB962C8B-B14F-4D97-AF65-F5344CB8AC3E}">
        <p14:creationId xmlns:p14="http://schemas.microsoft.com/office/powerpoint/2010/main" val="176929448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a:extLst>
              <a:ext uri="{FF2B5EF4-FFF2-40B4-BE49-F238E27FC236}">
                <a16:creationId xmlns:a16="http://schemas.microsoft.com/office/drawing/2014/main" id="{860902BE-FD33-D1F4-3945-AF04F709CE8D}"/>
              </a:ext>
            </a:extLst>
          </p:cNvPr>
          <p:cNvSpPr>
            <a:spLocks noGrp="1"/>
          </p:cNvSpPr>
          <p:nvPr>
            <p:ph type="ftr" sz="quarter" idx="10"/>
          </p:nvPr>
        </p:nvSpPr>
        <p:spPr/>
        <p:txBody>
          <a:bodyPr/>
          <a:lstStyle>
            <a:lvl1pPr algn="l" fontAlgn="auto">
              <a:spcBef>
                <a:spcPts val="0"/>
              </a:spcBef>
              <a:spcAft>
                <a:spcPts val="0"/>
              </a:spcAft>
              <a:defRPr lang="de-DE" sz="1000">
                <a:effectLst/>
                <a:latin typeface="Arial" charset="0"/>
                <a:cs typeface="+mn-cs"/>
              </a:defRPr>
            </a:lvl1pPr>
          </a:lstStyle>
          <a:p>
            <a:pPr>
              <a:defRPr/>
            </a:pPr>
            <a:endParaRPr lang="nl-NL"/>
          </a:p>
        </p:txBody>
      </p:sp>
      <p:sp>
        <p:nvSpPr>
          <p:cNvPr id="5" name="Foliennummernplatzhalter 5">
            <a:extLst>
              <a:ext uri="{FF2B5EF4-FFF2-40B4-BE49-F238E27FC236}">
                <a16:creationId xmlns:a16="http://schemas.microsoft.com/office/drawing/2014/main" id="{358ED317-75BA-51DB-C36D-0996D5F68D37}"/>
              </a:ext>
            </a:extLst>
          </p:cNvPr>
          <p:cNvSpPr>
            <a:spLocks noGrp="1"/>
          </p:cNvSpPr>
          <p:nvPr>
            <p:ph type="sldNum" sz="quarter" idx="11"/>
          </p:nvPr>
        </p:nvSpPr>
        <p:spPr/>
        <p:txBody>
          <a:bodyPr/>
          <a:lstStyle>
            <a:lvl1pPr>
              <a:defRPr/>
            </a:lvl1pPr>
          </a:lstStyle>
          <a:p>
            <a:pPr>
              <a:defRPr/>
            </a:pPr>
            <a:fld id="{7B67DADF-8009-40B3-A1BF-CEB6E0BB8A7D}" type="slidenum">
              <a:rPr lang="de-DE" altLang="de-DE"/>
              <a:pPr>
                <a:defRPr/>
              </a:pPr>
              <a:t>‹Nr.›</a:t>
            </a:fld>
            <a:endParaRPr lang="de-DE" altLang="de-DE"/>
          </a:p>
        </p:txBody>
      </p:sp>
    </p:spTree>
    <p:extLst>
      <p:ext uri="{BB962C8B-B14F-4D97-AF65-F5344CB8AC3E}">
        <p14:creationId xmlns:p14="http://schemas.microsoft.com/office/powerpoint/2010/main" val="215057832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a:extLst>
              <a:ext uri="{FF2B5EF4-FFF2-40B4-BE49-F238E27FC236}">
                <a16:creationId xmlns:a16="http://schemas.microsoft.com/office/drawing/2014/main" id="{21317987-99B1-5C13-BB44-7778DAB68469}"/>
              </a:ext>
            </a:extLst>
          </p:cNvPr>
          <p:cNvSpPr>
            <a:spLocks noGrp="1"/>
          </p:cNvSpPr>
          <p:nvPr>
            <p:ph type="ftr" sz="quarter" idx="10"/>
          </p:nvPr>
        </p:nvSpPr>
        <p:spPr/>
        <p:txBody>
          <a:bodyPr/>
          <a:lstStyle>
            <a:lvl1pPr>
              <a:defRPr>
                <a:latin typeface="Arial" charset="0"/>
                <a:cs typeface="+mn-cs"/>
              </a:defRPr>
            </a:lvl1pPr>
          </a:lstStyle>
          <a:p>
            <a:pPr>
              <a:defRPr/>
            </a:pPr>
            <a:endParaRPr lang="nl-NL"/>
          </a:p>
        </p:txBody>
      </p:sp>
      <p:sp>
        <p:nvSpPr>
          <p:cNvPr id="4" name="Foliennummernplatzhalter 3">
            <a:extLst>
              <a:ext uri="{FF2B5EF4-FFF2-40B4-BE49-F238E27FC236}">
                <a16:creationId xmlns:a16="http://schemas.microsoft.com/office/drawing/2014/main" id="{1E331FEB-E4A2-45EF-ADD2-32940EF62741}"/>
              </a:ext>
            </a:extLst>
          </p:cNvPr>
          <p:cNvSpPr>
            <a:spLocks noGrp="1"/>
          </p:cNvSpPr>
          <p:nvPr>
            <p:ph type="sldNum" sz="quarter" idx="11"/>
          </p:nvPr>
        </p:nvSpPr>
        <p:spPr/>
        <p:txBody>
          <a:bodyPr/>
          <a:lstStyle>
            <a:lvl1pPr>
              <a:defRPr/>
            </a:lvl1pPr>
          </a:lstStyle>
          <a:p>
            <a:pPr>
              <a:defRPr/>
            </a:pPr>
            <a:fld id="{49DFDE53-1B48-498F-840A-51ABBEFF3567}" type="slidenum">
              <a:rPr lang="de-DE" altLang="de-DE"/>
              <a:pPr>
                <a:defRPr/>
              </a:pPr>
              <a:t>‹Nr.›</a:t>
            </a:fld>
            <a:endParaRPr lang="de-DE" altLang="de-DE"/>
          </a:p>
        </p:txBody>
      </p:sp>
    </p:spTree>
    <p:extLst>
      <p:ext uri="{BB962C8B-B14F-4D97-AF65-F5344CB8AC3E}">
        <p14:creationId xmlns:p14="http://schemas.microsoft.com/office/powerpoint/2010/main" val="241151624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5">
            <a:extLst>
              <a:ext uri="{FF2B5EF4-FFF2-40B4-BE49-F238E27FC236}">
                <a16:creationId xmlns:a16="http://schemas.microsoft.com/office/drawing/2014/main" id="{DAB4B570-5479-9711-A403-98DB7E486DF9}"/>
              </a:ext>
            </a:extLst>
          </p:cNvPr>
          <p:cNvSpPr>
            <a:spLocks noGrp="1"/>
          </p:cNvSpPr>
          <p:nvPr>
            <p:ph type="sldNum" sz="quarter" idx="10"/>
          </p:nvPr>
        </p:nvSpPr>
        <p:spPr/>
        <p:txBody>
          <a:bodyPr/>
          <a:lstStyle>
            <a:lvl1pPr>
              <a:defRPr/>
            </a:lvl1pPr>
          </a:lstStyle>
          <a:p>
            <a:pPr>
              <a:defRPr/>
            </a:pPr>
            <a:fld id="{8252464B-FA6B-4FA4-9AE8-0B00022E8FDA}" type="slidenum">
              <a:rPr lang="de-DE" altLang="de-DE"/>
              <a:pPr>
                <a:defRPr/>
              </a:pPr>
              <a:t>‹Nr.›</a:t>
            </a:fld>
            <a:endParaRPr lang="de-DE" altLang="de-DE"/>
          </a:p>
        </p:txBody>
      </p:sp>
    </p:spTree>
    <p:extLst>
      <p:ext uri="{BB962C8B-B14F-4D97-AF65-F5344CB8AC3E}">
        <p14:creationId xmlns:p14="http://schemas.microsoft.com/office/powerpoint/2010/main" val="30130788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66184"/>
            <a:ext cx="6172200" cy="1524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5">
            <a:extLst>
              <a:ext uri="{FF2B5EF4-FFF2-40B4-BE49-F238E27FC236}">
                <a16:creationId xmlns:a16="http://schemas.microsoft.com/office/drawing/2014/main" id="{E96214BA-16A2-E443-554C-ED59B50931B8}"/>
              </a:ext>
            </a:extLst>
          </p:cNvPr>
          <p:cNvSpPr>
            <a:spLocks noGrp="1"/>
          </p:cNvSpPr>
          <p:nvPr>
            <p:ph type="sldNum" sz="quarter" idx="10"/>
          </p:nvPr>
        </p:nvSpPr>
        <p:spPr/>
        <p:txBody>
          <a:bodyPr/>
          <a:lstStyle>
            <a:lvl1pPr>
              <a:defRPr/>
            </a:lvl1pPr>
          </a:lstStyle>
          <a:p>
            <a:pPr>
              <a:defRPr/>
            </a:pPr>
            <a:fld id="{93CAC7FC-6E70-42A9-8D1F-AC97BBF464B5}" type="slidenum">
              <a:rPr lang="de-DE" altLang="de-DE"/>
              <a:pPr>
                <a:defRPr/>
              </a:pPr>
              <a:t>‹Nr.›</a:t>
            </a:fld>
            <a:endParaRPr lang="de-DE" altLang="de-DE"/>
          </a:p>
        </p:txBody>
      </p:sp>
      <p:sp>
        <p:nvSpPr>
          <p:cNvPr id="8" name="Fußzeilenplatzhalter 4">
            <a:extLst>
              <a:ext uri="{FF2B5EF4-FFF2-40B4-BE49-F238E27FC236}">
                <a16:creationId xmlns:a16="http://schemas.microsoft.com/office/drawing/2014/main" id="{8C3F1108-45FD-222F-A7D7-86256D38B38A}"/>
              </a:ext>
            </a:extLst>
          </p:cNvPr>
          <p:cNvSpPr>
            <a:spLocks noGrp="1"/>
          </p:cNvSpPr>
          <p:nvPr>
            <p:ph type="ftr" sz="quarter" idx="11"/>
          </p:nvPr>
        </p:nvSpPr>
        <p:spPr/>
        <p:txBody>
          <a:bodyPr/>
          <a:lstStyle>
            <a:lvl1pPr algn="l" fontAlgn="auto">
              <a:spcBef>
                <a:spcPts val="0"/>
              </a:spcBef>
              <a:spcAft>
                <a:spcPts val="0"/>
              </a:spcAft>
              <a:defRPr lang="de-DE" sz="1000">
                <a:effectLst/>
                <a:latin typeface="Arial" charset="0"/>
                <a:cs typeface="+mn-cs"/>
              </a:defRPr>
            </a:lvl1pPr>
          </a:lstStyle>
          <a:p>
            <a:pPr>
              <a:defRPr/>
            </a:pPr>
            <a:endParaRPr lang="nl-NL"/>
          </a:p>
        </p:txBody>
      </p:sp>
    </p:spTree>
    <p:extLst>
      <p:ext uri="{BB962C8B-B14F-4D97-AF65-F5344CB8AC3E}">
        <p14:creationId xmlns:p14="http://schemas.microsoft.com/office/powerpoint/2010/main" val="1310336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10E78A73-9E0F-7168-60F5-3732B7FF970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38F8CFF5-E67C-9872-E94B-EE6965C7801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0B9E9821-8DCD-F8D4-EE70-9D6044BD1804}"/>
              </a:ext>
            </a:extLst>
          </p:cNvPr>
          <p:cNvSpPr>
            <a:spLocks noGrp="1" noChangeArrowheads="1"/>
          </p:cNvSpPr>
          <p:nvPr>
            <p:ph type="sldNum" sz="quarter" idx="12"/>
          </p:nvPr>
        </p:nvSpPr>
        <p:spPr/>
        <p:txBody>
          <a:bodyPr/>
          <a:lstStyle>
            <a:lvl1pPr>
              <a:defRPr/>
            </a:lvl1pPr>
          </a:lstStyle>
          <a:p>
            <a:pPr>
              <a:defRPr/>
            </a:pPr>
            <a:fld id="{4597BBD4-5C96-4A11-A982-05330986FD65}" type="slidenum">
              <a:rPr lang="de-DE" altLang="de-DE"/>
              <a:pPr>
                <a:defRPr/>
              </a:pPr>
              <a:t>‹Nr.›</a:t>
            </a:fld>
            <a:endParaRPr lang="de-DE" altLang="de-DE"/>
          </a:p>
        </p:txBody>
      </p:sp>
    </p:spTree>
    <p:extLst>
      <p:ext uri="{BB962C8B-B14F-4D97-AF65-F5344CB8AC3E}">
        <p14:creationId xmlns:p14="http://schemas.microsoft.com/office/powerpoint/2010/main" val="208026344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5">
            <a:extLst>
              <a:ext uri="{FF2B5EF4-FFF2-40B4-BE49-F238E27FC236}">
                <a16:creationId xmlns:a16="http://schemas.microsoft.com/office/drawing/2014/main" id="{86C8CE44-9065-7105-2215-F0A1BFF15D51}"/>
              </a:ext>
            </a:extLst>
          </p:cNvPr>
          <p:cNvSpPr>
            <a:spLocks noGrp="1"/>
          </p:cNvSpPr>
          <p:nvPr>
            <p:ph type="sldNum" sz="quarter" idx="10"/>
          </p:nvPr>
        </p:nvSpPr>
        <p:spPr/>
        <p:txBody>
          <a:bodyPr/>
          <a:lstStyle>
            <a:lvl1pPr>
              <a:defRPr/>
            </a:lvl1pPr>
          </a:lstStyle>
          <a:p>
            <a:pPr>
              <a:defRPr/>
            </a:pPr>
            <a:fld id="{B1A000A1-4A38-42B3-A2C9-865A7F773244}" type="slidenum">
              <a:rPr lang="de-DE" altLang="de-DE"/>
              <a:pPr>
                <a:defRPr/>
              </a:pPr>
              <a:t>‹Nr.›</a:t>
            </a:fld>
            <a:endParaRPr lang="de-DE" altLang="de-DE"/>
          </a:p>
        </p:txBody>
      </p:sp>
      <p:sp>
        <p:nvSpPr>
          <p:cNvPr id="4" name="Fußzeilenplatzhalter 4">
            <a:extLst>
              <a:ext uri="{FF2B5EF4-FFF2-40B4-BE49-F238E27FC236}">
                <a16:creationId xmlns:a16="http://schemas.microsoft.com/office/drawing/2014/main" id="{A4145754-F060-80F0-1223-6B05C6A20D84}"/>
              </a:ext>
            </a:extLst>
          </p:cNvPr>
          <p:cNvSpPr>
            <a:spLocks noGrp="1"/>
          </p:cNvSpPr>
          <p:nvPr>
            <p:ph type="ftr" sz="quarter" idx="11"/>
          </p:nvPr>
        </p:nvSpPr>
        <p:spPr/>
        <p:txBody>
          <a:bodyPr/>
          <a:lstStyle>
            <a:lvl1pPr algn="l" fontAlgn="auto">
              <a:spcBef>
                <a:spcPts val="0"/>
              </a:spcBef>
              <a:spcAft>
                <a:spcPts val="0"/>
              </a:spcAft>
              <a:defRPr lang="de-DE" sz="1000">
                <a:effectLst/>
                <a:latin typeface="Arial" charset="0"/>
                <a:cs typeface="+mn-cs"/>
              </a:defRPr>
            </a:lvl1pPr>
          </a:lstStyle>
          <a:p>
            <a:pPr>
              <a:defRPr/>
            </a:pPr>
            <a:endParaRPr lang="nl-NL"/>
          </a:p>
        </p:txBody>
      </p:sp>
    </p:spTree>
    <p:extLst>
      <p:ext uri="{BB962C8B-B14F-4D97-AF65-F5344CB8AC3E}">
        <p14:creationId xmlns:p14="http://schemas.microsoft.com/office/powerpoint/2010/main" val="332402701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EF368507-9F9A-857B-CF52-9CF9E63537C0}"/>
              </a:ext>
            </a:extLst>
          </p:cNvPr>
          <p:cNvSpPr>
            <a:spLocks noGrp="1"/>
          </p:cNvSpPr>
          <p:nvPr>
            <p:ph type="sldNum" sz="quarter" idx="10"/>
          </p:nvPr>
        </p:nvSpPr>
        <p:spPr/>
        <p:txBody>
          <a:bodyPr/>
          <a:lstStyle>
            <a:lvl1pPr>
              <a:defRPr/>
            </a:lvl1pPr>
          </a:lstStyle>
          <a:p>
            <a:pPr>
              <a:defRPr/>
            </a:pPr>
            <a:fld id="{B71CECF7-DD7B-4089-AADF-9429A3CED6FA}" type="slidenum">
              <a:rPr lang="de-DE" altLang="de-DE"/>
              <a:pPr>
                <a:defRPr/>
              </a:pPr>
              <a:t>‹Nr.›</a:t>
            </a:fld>
            <a:endParaRPr lang="de-DE" altLang="de-DE"/>
          </a:p>
        </p:txBody>
      </p:sp>
      <p:sp>
        <p:nvSpPr>
          <p:cNvPr id="3" name="Fußzeilenplatzhalter 4">
            <a:extLst>
              <a:ext uri="{FF2B5EF4-FFF2-40B4-BE49-F238E27FC236}">
                <a16:creationId xmlns:a16="http://schemas.microsoft.com/office/drawing/2014/main" id="{A77B029C-0D79-6C99-D293-46F7E5D45601}"/>
              </a:ext>
            </a:extLst>
          </p:cNvPr>
          <p:cNvSpPr>
            <a:spLocks noGrp="1"/>
          </p:cNvSpPr>
          <p:nvPr>
            <p:ph type="ftr" sz="quarter" idx="11"/>
          </p:nvPr>
        </p:nvSpPr>
        <p:spPr/>
        <p:txBody>
          <a:bodyPr/>
          <a:lstStyle>
            <a:lvl1pPr algn="l" fontAlgn="auto">
              <a:spcBef>
                <a:spcPts val="0"/>
              </a:spcBef>
              <a:spcAft>
                <a:spcPts val="0"/>
              </a:spcAft>
              <a:defRPr lang="de-DE" sz="1000">
                <a:effectLst/>
                <a:latin typeface="Arial" charset="0"/>
                <a:cs typeface="+mn-cs"/>
              </a:defRPr>
            </a:lvl1pPr>
          </a:lstStyle>
          <a:p>
            <a:pPr>
              <a:defRPr/>
            </a:pPr>
            <a:endParaRPr lang="nl-NL"/>
          </a:p>
        </p:txBody>
      </p:sp>
    </p:spTree>
    <p:extLst>
      <p:ext uri="{BB962C8B-B14F-4D97-AF65-F5344CB8AC3E}">
        <p14:creationId xmlns:p14="http://schemas.microsoft.com/office/powerpoint/2010/main" val="120959913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5">
            <a:extLst>
              <a:ext uri="{FF2B5EF4-FFF2-40B4-BE49-F238E27FC236}">
                <a16:creationId xmlns:a16="http://schemas.microsoft.com/office/drawing/2014/main" id="{3E07CC39-8BFF-502E-A52E-092CECAF5E4A}"/>
              </a:ext>
            </a:extLst>
          </p:cNvPr>
          <p:cNvSpPr>
            <a:spLocks noGrp="1"/>
          </p:cNvSpPr>
          <p:nvPr>
            <p:ph type="sldNum" sz="quarter" idx="10"/>
          </p:nvPr>
        </p:nvSpPr>
        <p:spPr/>
        <p:txBody>
          <a:bodyPr/>
          <a:lstStyle>
            <a:lvl1pPr>
              <a:defRPr/>
            </a:lvl1pPr>
          </a:lstStyle>
          <a:p>
            <a:pPr>
              <a:defRPr/>
            </a:pPr>
            <a:fld id="{91372A3C-C1F8-4666-8FCF-72B211890EA0}" type="slidenum">
              <a:rPr lang="de-DE" altLang="de-DE"/>
              <a:pPr>
                <a:defRPr/>
              </a:pPr>
              <a:t>‹Nr.›</a:t>
            </a:fld>
            <a:endParaRPr lang="de-DE" altLang="de-DE"/>
          </a:p>
        </p:txBody>
      </p:sp>
    </p:spTree>
    <p:extLst>
      <p:ext uri="{BB962C8B-B14F-4D97-AF65-F5344CB8AC3E}">
        <p14:creationId xmlns:p14="http://schemas.microsoft.com/office/powerpoint/2010/main" val="132246514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5">
            <a:extLst>
              <a:ext uri="{FF2B5EF4-FFF2-40B4-BE49-F238E27FC236}">
                <a16:creationId xmlns:a16="http://schemas.microsoft.com/office/drawing/2014/main" id="{A5096108-947B-6BE0-BEF8-521BA26D74C8}"/>
              </a:ext>
            </a:extLst>
          </p:cNvPr>
          <p:cNvSpPr>
            <a:spLocks noGrp="1"/>
          </p:cNvSpPr>
          <p:nvPr>
            <p:ph type="sldNum" sz="quarter" idx="10"/>
          </p:nvPr>
        </p:nvSpPr>
        <p:spPr/>
        <p:txBody>
          <a:bodyPr/>
          <a:lstStyle>
            <a:lvl1pPr>
              <a:defRPr/>
            </a:lvl1pPr>
          </a:lstStyle>
          <a:p>
            <a:pPr>
              <a:defRPr/>
            </a:pPr>
            <a:fld id="{9E3BF462-2B85-41BD-A3D5-82D237606775}" type="slidenum">
              <a:rPr lang="de-DE" altLang="de-DE"/>
              <a:pPr>
                <a:defRPr/>
              </a:pPr>
              <a:t>‹Nr.›</a:t>
            </a:fld>
            <a:endParaRPr lang="de-DE" altLang="de-DE"/>
          </a:p>
        </p:txBody>
      </p:sp>
      <p:sp>
        <p:nvSpPr>
          <p:cNvPr id="6" name="Fußzeilenplatzhalter 4">
            <a:extLst>
              <a:ext uri="{FF2B5EF4-FFF2-40B4-BE49-F238E27FC236}">
                <a16:creationId xmlns:a16="http://schemas.microsoft.com/office/drawing/2014/main" id="{021F3DCB-0BDE-AA43-26B1-BC46C0D03371}"/>
              </a:ext>
            </a:extLst>
          </p:cNvPr>
          <p:cNvSpPr>
            <a:spLocks noGrp="1"/>
          </p:cNvSpPr>
          <p:nvPr>
            <p:ph type="ftr" sz="quarter" idx="11"/>
          </p:nvPr>
        </p:nvSpPr>
        <p:spPr/>
        <p:txBody>
          <a:bodyPr/>
          <a:lstStyle>
            <a:lvl1pPr algn="l" fontAlgn="auto">
              <a:spcBef>
                <a:spcPts val="0"/>
              </a:spcBef>
              <a:spcAft>
                <a:spcPts val="0"/>
              </a:spcAft>
              <a:defRPr lang="de-DE" sz="1000">
                <a:effectLst/>
                <a:latin typeface="Arial" charset="0"/>
                <a:cs typeface="+mn-cs"/>
              </a:defRPr>
            </a:lvl1pPr>
          </a:lstStyle>
          <a:p>
            <a:pPr>
              <a:defRPr/>
            </a:pPr>
            <a:endParaRPr lang="nl-NL"/>
          </a:p>
        </p:txBody>
      </p:sp>
    </p:spTree>
    <p:extLst>
      <p:ext uri="{BB962C8B-B14F-4D97-AF65-F5344CB8AC3E}">
        <p14:creationId xmlns:p14="http://schemas.microsoft.com/office/powerpoint/2010/main" val="8741942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5">
            <a:extLst>
              <a:ext uri="{FF2B5EF4-FFF2-40B4-BE49-F238E27FC236}">
                <a16:creationId xmlns:a16="http://schemas.microsoft.com/office/drawing/2014/main" id="{1745AF6C-DEE5-0BBB-36C4-DD87437461DB}"/>
              </a:ext>
            </a:extLst>
          </p:cNvPr>
          <p:cNvSpPr>
            <a:spLocks noGrp="1"/>
          </p:cNvSpPr>
          <p:nvPr>
            <p:ph type="sldNum" sz="quarter" idx="10"/>
          </p:nvPr>
        </p:nvSpPr>
        <p:spPr/>
        <p:txBody>
          <a:bodyPr/>
          <a:lstStyle>
            <a:lvl1pPr>
              <a:defRPr/>
            </a:lvl1pPr>
          </a:lstStyle>
          <a:p>
            <a:pPr>
              <a:defRPr/>
            </a:pPr>
            <a:fld id="{6877884A-BBB2-4253-AC35-DE9863A22958}" type="slidenum">
              <a:rPr lang="de-DE" altLang="de-DE"/>
              <a:pPr>
                <a:defRPr/>
              </a:pPr>
              <a:t>‹Nr.›</a:t>
            </a:fld>
            <a:endParaRPr lang="de-DE" altLang="de-DE"/>
          </a:p>
        </p:txBody>
      </p:sp>
    </p:spTree>
    <p:extLst>
      <p:ext uri="{BB962C8B-B14F-4D97-AF65-F5344CB8AC3E}">
        <p14:creationId xmlns:p14="http://schemas.microsoft.com/office/powerpoint/2010/main" val="30766216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BB855118-79CD-C742-68A6-D7C61E68A90E}"/>
              </a:ext>
            </a:extLst>
          </p:cNvPr>
          <p:cNvSpPr>
            <a:spLocks noGrp="1"/>
          </p:cNvSpPr>
          <p:nvPr>
            <p:ph type="sldNum" sz="quarter" idx="10"/>
          </p:nvPr>
        </p:nvSpPr>
        <p:spPr/>
        <p:txBody>
          <a:bodyPr/>
          <a:lstStyle>
            <a:lvl1pPr>
              <a:defRPr/>
            </a:lvl1pPr>
          </a:lstStyle>
          <a:p>
            <a:pPr>
              <a:defRPr/>
            </a:pPr>
            <a:fld id="{8A593582-3199-48F0-B95A-B9A7B99F27D0}" type="slidenum">
              <a:rPr lang="de-DE" altLang="de-DE"/>
              <a:pPr>
                <a:defRPr/>
              </a:pPr>
              <a:t>‹Nr.›</a:t>
            </a:fld>
            <a:endParaRPr lang="de-DE" altLang="de-DE"/>
          </a:p>
        </p:txBody>
      </p:sp>
      <p:sp>
        <p:nvSpPr>
          <p:cNvPr id="3" name="Fußzeilenplatzhalter 4">
            <a:extLst>
              <a:ext uri="{FF2B5EF4-FFF2-40B4-BE49-F238E27FC236}">
                <a16:creationId xmlns:a16="http://schemas.microsoft.com/office/drawing/2014/main" id="{6CB47755-8A65-2C81-D2AF-6800B8850BCC}"/>
              </a:ext>
            </a:extLst>
          </p:cNvPr>
          <p:cNvSpPr>
            <a:spLocks noGrp="1"/>
          </p:cNvSpPr>
          <p:nvPr>
            <p:ph type="ftr" sz="quarter" idx="11"/>
          </p:nvPr>
        </p:nvSpPr>
        <p:spPr/>
        <p:txBody>
          <a:bodyPr/>
          <a:lstStyle>
            <a:lvl1pPr algn="l" fontAlgn="auto">
              <a:spcBef>
                <a:spcPts val="0"/>
              </a:spcBef>
              <a:spcAft>
                <a:spcPts val="0"/>
              </a:spcAft>
              <a:defRPr lang="de-DE" sz="1000">
                <a:effectLst/>
                <a:latin typeface="Arial" charset="0"/>
                <a:cs typeface="+mn-cs"/>
              </a:defRPr>
            </a:lvl1pPr>
          </a:lstStyle>
          <a:p>
            <a:pPr>
              <a:defRPr/>
            </a:pPr>
            <a:endParaRPr lang="nl-NL"/>
          </a:p>
        </p:txBody>
      </p:sp>
    </p:spTree>
    <p:extLst>
      <p:ext uri="{BB962C8B-B14F-4D97-AF65-F5344CB8AC3E}">
        <p14:creationId xmlns:p14="http://schemas.microsoft.com/office/powerpoint/2010/main" val="289283950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kript Seiten">
    <p:spTree>
      <p:nvGrpSpPr>
        <p:cNvPr id="1" name=""/>
        <p:cNvGrpSpPr/>
        <p:nvPr/>
      </p:nvGrpSpPr>
      <p:grpSpPr>
        <a:xfrm>
          <a:off x="0" y="0"/>
          <a:ext cx="0" cy="0"/>
          <a:chOff x="0" y="0"/>
          <a:chExt cx="0" cy="0"/>
        </a:xfrm>
      </p:grpSpPr>
      <p:sp>
        <p:nvSpPr>
          <p:cNvPr id="2" name="Titel 1"/>
          <p:cNvSpPr>
            <a:spLocks noGrp="1"/>
          </p:cNvSpPr>
          <p:nvPr>
            <p:ph type="title"/>
          </p:nvPr>
        </p:nvSpPr>
        <p:spPr>
          <a:xfrm>
            <a:off x="342900" y="150689"/>
            <a:ext cx="6172200" cy="748903"/>
          </a:xfrm>
        </p:spPr>
        <p:txBody>
          <a:bodyPr/>
          <a:lstStyle/>
          <a:p>
            <a:r>
              <a:rPr lang="de-DE" dirty="0"/>
              <a:t>Titelmasterformat durch Klicken bearbeiten</a:t>
            </a:r>
          </a:p>
        </p:txBody>
      </p:sp>
      <p:sp>
        <p:nvSpPr>
          <p:cNvPr id="5" name="Textplatzhalter 2"/>
          <p:cNvSpPr>
            <a:spLocks noGrp="1"/>
          </p:cNvSpPr>
          <p:nvPr>
            <p:ph idx="1"/>
          </p:nvPr>
        </p:nvSpPr>
        <p:spPr bwMode="auto">
          <a:xfrm>
            <a:off x="342900" y="971600"/>
            <a:ext cx="6172200" cy="7704856"/>
          </a:xfrm>
          <a:prstGeom prst="rect">
            <a:avLst/>
          </a:prstGeom>
          <a:noFill/>
          <a:ln>
            <a:noFill/>
          </a:ln>
        </p:spPr>
        <p:txBody>
          <a:bodyPr/>
          <a:lstStyle>
            <a:lvl1pPr algn="just">
              <a:defRPr/>
            </a:lvl1pPr>
            <a:lvl2pPr algn="just">
              <a:defRPr/>
            </a:lvl2pPr>
            <a:lvl3pPr algn="just">
              <a:defRPr/>
            </a:lvl3pPr>
            <a:lvl4pPr algn="just">
              <a:defRPr/>
            </a:lvl4pPr>
            <a:lvl5pPr algn="just">
              <a:defRPr/>
            </a:lvl5p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3" name="Fußzeilenplatzhalter 2">
            <a:extLst>
              <a:ext uri="{FF2B5EF4-FFF2-40B4-BE49-F238E27FC236}">
                <a16:creationId xmlns:a16="http://schemas.microsoft.com/office/drawing/2014/main" id="{2847036B-44AA-1EEA-787A-17148A802BDD}"/>
              </a:ext>
            </a:extLst>
          </p:cNvPr>
          <p:cNvSpPr>
            <a:spLocks noGrp="1"/>
          </p:cNvSpPr>
          <p:nvPr>
            <p:ph type="ftr" sz="quarter" idx="10"/>
          </p:nvPr>
        </p:nvSpPr>
        <p:spPr/>
        <p:txBody>
          <a:bodyPr/>
          <a:lstStyle>
            <a:lvl1pPr>
              <a:defRPr>
                <a:latin typeface="Arial" charset="0"/>
                <a:cs typeface="+mn-cs"/>
              </a:defRPr>
            </a:lvl1pPr>
          </a:lstStyle>
          <a:p>
            <a:pPr>
              <a:defRPr/>
            </a:pPr>
            <a:endParaRPr lang="nl-NL"/>
          </a:p>
        </p:txBody>
      </p:sp>
      <p:sp>
        <p:nvSpPr>
          <p:cNvPr id="4" name="Foliennummernplatzhalter 3">
            <a:extLst>
              <a:ext uri="{FF2B5EF4-FFF2-40B4-BE49-F238E27FC236}">
                <a16:creationId xmlns:a16="http://schemas.microsoft.com/office/drawing/2014/main" id="{8B523162-8696-B7EB-5A5E-453BE5A92F8B}"/>
              </a:ext>
            </a:extLst>
          </p:cNvPr>
          <p:cNvSpPr>
            <a:spLocks noGrp="1"/>
          </p:cNvSpPr>
          <p:nvPr>
            <p:ph type="sldNum" sz="quarter" idx="11"/>
          </p:nvPr>
        </p:nvSpPr>
        <p:spPr/>
        <p:txBody>
          <a:bodyPr/>
          <a:lstStyle>
            <a:lvl1pPr>
              <a:defRPr/>
            </a:lvl1pPr>
          </a:lstStyle>
          <a:p>
            <a:pPr>
              <a:defRPr/>
            </a:pPr>
            <a:fld id="{BA40D232-662D-4782-8B19-3DC0B4B37C1D}" type="slidenum">
              <a:rPr lang="de-DE" altLang="de-DE"/>
              <a:pPr>
                <a:defRPr/>
              </a:pPr>
              <a:t>‹Nr.›</a:t>
            </a:fld>
            <a:endParaRPr lang="de-DE" altLang="de-DE"/>
          </a:p>
        </p:txBody>
      </p:sp>
    </p:spTree>
    <p:extLst>
      <p:ext uri="{BB962C8B-B14F-4D97-AF65-F5344CB8AC3E}">
        <p14:creationId xmlns:p14="http://schemas.microsoft.com/office/powerpoint/2010/main" val="259032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FAB49795-2AF9-8BD5-5B7B-76D822A3E44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CACC39EB-B4FE-216F-EAA9-20729465367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E3CAA855-2FEA-9840-16A8-1EEFD7905C64}"/>
              </a:ext>
            </a:extLst>
          </p:cNvPr>
          <p:cNvSpPr>
            <a:spLocks noGrp="1" noChangeArrowheads="1"/>
          </p:cNvSpPr>
          <p:nvPr>
            <p:ph type="sldNum" sz="quarter" idx="12"/>
          </p:nvPr>
        </p:nvSpPr>
        <p:spPr/>
        <p:txBody>
          <a:bodyPr/>
          <a:lstStyle>
            <a:lvl1pPr>
              <a:defRPr/>
            </a:lvl1pPr>
          </a:lstStyle>
          <a:p>
            <a:pPr>
              <a:defRPr/>
            </a:pPr>
            <a:fld id="{6EE31D11-0510-4556-9FE2-993D42E664EC}" type="slidenum">
              <a:rPr lang="de-DE" altLang="de-DE"/>
              <a:pPr>
                <a:defRPr/>
              </a:pPr>
              <a:t>‹Nr.›</a:t>
            </a:fld>
            <a:endParaRPr lang="de-DE" altLang="de-DE"/>
          </a:p>
        </p:txBody>
      </p:sp>
    </p:spTree>
    <p:extLst>
      <p:ext uri="{BB962C8B-B14F-4D97-AF65-F5344CB8AC3E}">
        <p14:creationId xmlns:p14="http://schemas.microsoft.com/office/powerpoint/2010/main" val="318860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435E86B9-E293-22E3-32AC-8AFF68F2FAA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8B93928B-D2B7-FD59-FB9E-3F457E0882C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73849652-6CC3-9F44-FF9A-37070DCC0A1A}"/>
              </a:ext>
            </a:extLst>
          </p:cNvPr>
          <p:cNvSpPr>
            <a:spLocks noGrp="1" noChangeArrowheads="1"/>
          </p:cNvSpPr>
          <p:nvPr>
            <p:ph type="sldNum" sz="quarter" idx="12"/>
          </p:nvPr>
        </p:nvSpPr>
        <p:spPr/>
        <p:txBody>
          <a:bodyPr/>
          <a:lstStyle>
            <a:lvl1pPr>
              <a:defRPr/>
            </a:lvl1pPr>
          </a:lstStyle>
          <a:p>
            <a:pPr>
              <a:defRPr/>
            </a:pPr>
            <a:fld id="{1D6C5947-E178-41CA-9ADB-E2D73A7A2744}" type="slidenum">
              <a:rPr lang="de-DE" altLang="de-DE"/>
              <a:pPr>
                <a:defRPr/>
              </a:pPr>
              <a:t>‹Nr.›</a:t>
            </a:fld>
            <a:endParaRPr lang="de-DE" altLang="de-DE"/>
          </a:p>
        </p:txBody>
      </p:sp>
    </p:spTree>
    <p:extLst>
      <p:ext uri="{BB962C8B-B14F-4D97-AF65-F5344CB8AC3E}">
        <p14:creationId xmlns:p14="http://schemas.microsoft.com/office/powerpoint/2010/main" val="1602156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6DE6E57E-7077-0A24-7422-7397B05D538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35587237-A735-D913-058B-5B917A07769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5F499B56-8D7F-FBEC-DCDA-019286676BD7}"/>
              </a:ext>
            </a:extLst>
          </p:cNvPr>
          <p:cNvSpPr>
            <a:spLocks noGrp="1" noChangeArrowheads="1"/>
          </p:cNvSpPr>
          <p:nvPr>
            <p:ph type="sldNum" sz="quarter" idx="12"/>
          </p:nvPr>
        </p:nvSpPr>
        <p:spPr/>
        <p:txBody>
          <a:bodyPr/>
          <a:lstStyle>
            <a:lvl1pPr>
              <a:defRPr/>
            </a:lvl1pPr>
          </a:lstStyle>
          <a:p>
            <a:pPr>
              <a:defRPr/>
            </a:pPr>
            <a:fld id="{214E01FE-D614-488E-A60B-3A03A685BE67}" type="slidenum">
              <a:rPr lang="de-DE" altLang="de-DE"/>
              <a:pPr>
                <a:defRPr/>
              </a:pPr>
              <a:t>‹Nr.›</a:t>
            </a:fld>
            <a:endParaRPr lang="de-DE" altLang="de-DE"/>
          </a:p>
        </p:txBody>
      </p:sp>
    </p:spTree>
    <p:extLst>
      <p:ext uri="{BB962C8B-B14F-4D97-AF65-F5344CB8AC3E}">
        <p14:creationId xmlns:p14="http://schemas.microsoft.com/office/powerpoint/2010/main" val="2831759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F9C04BEF-61AB-5CE6-E341-7CC3B7E4F82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C9E6ADC0-D5BB-1988-237F-821E5C902A2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E029FEF0-ED00-B520-2367-75A63E5DBA3F}"/>
              </a:ext>
            </a:extLst>
          </p:cNvPr>
          <p:cNvSpPr>
            <a:spLocks noGrp="1" noChangeArrowheads="1"/>
          </p:cNvSpPr>
          <p:nvPr>
            <p:ph type="sldNum" sz="quarter" idx="12"/>
          </p:nvPr>
        </p:nvSpPr>
        <p:spPr/>
        <p:txBody>
          <a:bodyPr/>
          <a:lstStyle>
            <a:lvl1pPr>
              <a:defRPr/>
            </a:lvl1pPr>
          </a:lstStyle>
          <a:p>
            <a:pPr>
              <a:defRPr/>
            </a:pPr>
            <a:fld id="{6391781C-461A-46F5-A8F1-75F25974F943}" type="slidenum">
              <a:rPr lang="de-DE" altLang="de-DE"/>
              <a:pPr>
                <a:defRPr/>
              </a:pPr>
              <a:t>‹Nr.›</a:t>
            </a:fld>
            <a:endParaRPr lang="de-DE" altLang="de-DE"/>
          </a:p>
        </p:txBody>
      </p:sp>
    </p:spTree>
    <p:extLst>
      <p:ext uri="{BB962C8B-B14F-4D97-AF65-F5344CB8AC3E}">
        <p14:creationId xmlns:p14="http://schemas.microsoft.com/office/powerpoint/2010/main" val="878738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D830988B-51EC-2590-2FD1-1A8A4FDA875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18B76F0E-B286-CC37-619B-1D72B4C2732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277DC1EE-464E-3756-8CFD-A1C6EC3A5190}"/>
              </a:ext>
            </a:extLst>
          </p:cNvPr>
          <p:cNvSpPr>
            <a:spLocks noGrp="1" noChangeArrowheads="1"/>
          </p:cNvSpPr>
          <p:nvPr>
            <p:ph type="sldNum" sz="quarter" idx="12"/>
          </p:nvPr>
        </p:nvSpPr>
        <p:spPr/>
        <p:txBody>
          <a:bodyPr/>
          <a:lstStyle>
            <a:lvl1pPr>
              <a:defRPr/>
            </a:lvl1pPr>
          </a:lstStyle>
          <a:p>
            <a:pPr>
              <a:defRPr/>
            </a:pPr>
            <a:fld id="{E5174D27-7022-4CC8-B571-EE7C32F455D4}" type="slidenum">
              <a:rPr lang="de-DE" altLang="de-DE"/>
              <a:pPr>
                <a:defRPr/>
              </a:pPr>
              <a:t>‹Nr.›</a:t>
            </a:fld>
            <a:endParaRPr lang="de-DE" altLang="de-DE"/>
          </a:p>
        </p:txBody>
      </p:sp>
    </p:spTree>
    <p:extLst>
      <p:ext uri="{BB962C8B-B14F-4D97-AF65-F5344CB8AC3E}">
        <p14:creationId xmlns:p14="http://schemas.microsoft.com/office/powerpoint/2010/main" val="242348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D99DD2DF-5454-67FF-1B05-7314FACEBDB4}"/>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B32CEA4A-D97A-5DFB-87E9-A73A9A8C55E4}"/>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7A79328F-6B66-B6A7-FEC5-A6739F060C13}"/>
              </a:ext>
            </a:extLst>
          </p:cNvPr>
          <p:cNvSpPr>
            <a:spLocks noGrp="1"/>
          </p:cNvSpPr>
          <p:nvPr>
            <p:ph type="sldNum" sz="quarter" idx="12"/>
          </p:nvPr>
        </p:nvSpPr>
        <p:spPr/>
        <p:txBody>
          <a:bodyPr/>
          <a:lstStyle>
            <a:lvl1pPr>
              <a:defRPr/>
            </a:lvl1pPr>
          </a:lstStyle>
          <a:p>
            <a:pPr>
              <a:defRPr/>
            </a:pPr>
            <a:fld id="{32F80357-E77A-4C4F-B3DF-7E3D2729E41D}" type="slidenum">
              <a:rPr lang="de-DE" altLang="de-DE"/>
              <a:pPr>
                <a:defRPr/>
              </a:pPr>
              <a:t>‹Nr.›</a:t>
            </a:fld>
            <a:endParaRPr lang="de-DE" altLang="de-DE"/>
          </a:p>
        </p:txBody>
      </p:sp>
    </p:spTree>
    <p:extLst>
      <p:ext uri="{BB962C8B-B14F-4D97-AF65-F5344CB8AC3E}">
        <p14:creationId xmlns:p14="http://schemas.microsoft.com/office/powerpoint/2010/main" val="745588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8429FE2F-9CCD-BD95-2553-FC062CB797A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78C54737-0A45-6966-2C05-309939D7F82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E6D60AB8-7E65-C152-AFD2-81027133C28E}"/>
              </a:ext>
            </a:extLst>
          </p:cNvPr>
          <p:cNvSpPr>
            <a:spLocks noGrp="1" noChangeArrowheads="1"/>
          </p:cNvSpPr>
          <p:nvPr>
            <p:ph type="sldNum" sz="quarter" idx="12"/>
          </p:nvPr>
        </p:nvSpPr>
        <p:spPr/>
        <p:txBody>
          <a:bodyPr/>
          <a:lstStyle>
            <a:lvl1pPr>
              <a:defRPr/>
            </a:lvl1pPr>
          </a:lstStyle>
          <a:p>
            <a:pPr>
              <a:defRPr/>
            </a:pPr>
            <a:fld id="{176C8B6E-63A5-49C9-9D1B-A4A9C7ADE1B6}" type="slidenum">
              <a:rPr lang="de-DE" altLang="de-DE"/>
              <a:pPr>
                <a:defRPr/>
              </a:pPr>
              <a:t>‹Nr.›</a:t>
            </a:fld>
            <a:endParaRPr lang="de-DE" altLang="de-DE"/>
          </a:p>
        </p:txBody>
      </p:sp>
    </p:spTree>
    <p:extLst>
      <p:ext uri="{BB962C8B-B14F-4D97-AF65-F5344CB8AC3E}">
        <p14:creationId xmlns:p14="http://schemas.microsoft.com/office/powerpoint/2010/main" val="1645033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8A94B514-CDC9-B5CA-006F-388E80B8B1E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61624CAD-B6C8-626F-9FBA-E0E38A11BEA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3C23EB4E-9A9F-7F1E-48B2-CBFFD15768E7}"/>
              </a:ext>
            </a:extLst>
          </p:cNvPr>
          <p:cNvSpPr>
            <a:spLocks noGrp="1" noChangeArrowheads="1"/>
          </p:cNvSpPr>
          <p:nvPr>
            <p:ph type="sldNum" sz="quarter" idx="12"/>
          </p:nvPr>
        </p:nvSpPr>
        <p:spPr/>
        <p:txBody>
          <a:bodyPr/>
          <a:lstStyle>
            <a:lvl1pPr>
              <a:defRPr/>
            </a:lvl1pPr>
          </a:lstStyle>
          <a:p>
            <a:pPr>
              <a:defRPr/>
            </a:pPr>
            <a:fld id="{77883DA0-A6FB-4387-80C3-FB8651D07E75}" type="slidenum">
              <a:rPr lang="de-DE" altLang="de-DE"/>
              <a:pPr>
                <a:defRPr/>
              </a:pPr>
              <a:t>‹Nr.›</a:t>
            </a:fld>
            <a:endParaRPr lang="de-DE" altLang="de-DE"/>
          </a:p>
        </p:txBody>
      </p:sp>
    </p:spTree>
    <p:extLst>
      <p:ext uri="{BB962C8B-B14F-4D97-AF65-F5344CB8AC3E}">
        <p14:creationId xmlns:p14="http://schemas.microsoft.com/office/powerpoint/2010/main" val="734357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50E8608-F6DB-B4DF-76F2-B6B4687968C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AA3B0FC0-BA2F-2614-9262-4C86686F94E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88760DBE-CD76-F905-8DD1-67E8D9533909}"/>
              </a:ext>
            </a:extLst>
          </p:cNvPr>
          <p:cNvSpPr>
            <a:spLocks noGrp="1" noChangeArrowheads="1"/>
          </p:cNvSpPr>
          <p:nvPr>
            <p:ph type="sldNum" sz="quarter" idx="12"/>
          </p:nvPr>
        </p:nvSpPr>
        <p:spPr/>
        <p:txBody>
          <a:bodyPr/>
          <a:lstStyle>
            <a:lvl1pPr>
              <a:defRPr/>
            </a:lvl1pPr>
          </a:lstStyle>
          <a:p>
            <a:pPr>
              <a:defRPr/>
            </a:pPr>
            <a:fld id="{75943A98-BD3E-40A1-AFBD-5719B9F3EF83}" type="slidenum">
              <a:rPr lang="de-DE" altLang="de-DE"/>
              <a:pPr>
                <a:defRPr/>
              </a:pPr>
              <a:t>‹Nr.›</a:t>
            </a:fld>
            <a:endParaRPr lang="de-DE" altLang="de-DE"/>
          </a:p>
        </p:txBody>
      </p:sp>
    </p:spTree>
    <p:extLst>
      <p:ext uri="{BB962C8B-B14F-4D97-AF65-F5344CB8AC3E}">
        <p14:creationId xmlns:p14="http://schemas.microsoft.com/office/powerpoint/2010/main" val="4252429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DA33F58F-DCC8-4DED-2415-1ABDE668038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99A77E28-1B45-404E-7E04-B30A45AE0EE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B6037026-0DE6-24D7-C618-C0DE6D917385}"/>
              </a:ext>
            </a:extLst>
          </p:cNvPr>
          <p:cNvSpPr>
            <a:spLocks noGrp="1" noChangeArrowheads="1"/>
          </p:cNvSpPr>
          <p:nvPr>
            <p:ph type="sldNum" sz="quarter" idx="12"/>
          </p:nvPr>
        </p:nvSpPr>
        <p:spPr/>
        <p:txBody>
          <a:bodyPr/>
          <a:lstStyle>
            <a:lvl1pPr>
              <a:defRPr/>
            </a:lvl1pPr>
          </a:lstStyle>
          <a:p>
            <a:pPr>
              <a:defRPr/>
            </a:pPr>
            <a:fld id="{A6E0CCA1-C194-4767-926F-E4817AF22431}" type="slidenum">
              <a:rPr lang="de-DE" altLang="de-DE"/>
              <a:pPr>
                <a:defRPr/>
              </a:pPr>
              <a:t>‹Nr.›</a:t>
            </a:fld>
            <a:endParaRPr lang="de-DE" altLang="de-DE"/>
          </a:p>
        </p:txBody>
      </p:sp>
    </p:spTree>
    <p:extLst>
      <p:ext uri="{BB962C8B-B14F-4D97-AF65-F5344CB8AC3E}">
        <p14:creationId xmlns:p14="http://schemas.microsoft.com/office/powerpoint/2010/main" val="1868451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F81B02B4-FE74-2C81-164C-A3993362462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C8C3A435-620D-33A0-10A9-E83CECDE736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22DC4217-6075-A0ED-DDA6-98E99E982FB6}"/>
              </a:ext>
            </a:extLst>
          </p:cNvPr>
          <p:cNvSpPr>
            <a:spLocks noGrp="1" noChangeArrowheads="1"/>
          </p:cNvSpPr>
          <p:nvPr>
            <p:ph type="sldNum" sz="quarter" idx="12"/>
          </p:nvPr>
        </p:nvSpPr>
        <p:spPr/>
        <p:txBody>
          <a:bodyPr/>
          <a:lstStyle>
            <a:lvl1pPr>
              <a:defRPr/>
            </a:lvl1pPr>
          </a:lstStyle>
          <a:p>
            <a:pPr>
              <a:defRPr/>
            </a:pPr>
            <a:fld id="{4D9B9A08-16D0-4223-8D95-AC0047CF355B}" type="slidenum">
              <a:rPr lang="de-DE" altLang="de-DE"/>
              <a:pPr>
                <a:defRPr/>
              </a:pPr>
              <a:t>‹Nr.›</a:t>
            </a:fld>
            <a:endParaRPr lang="de-DE" altLang="de-DE"/>
          </a:p>
        </p:txBody>
      </p:sp>
    </p:spTree>
    <p:extLst>
      <p:ext uri="{BB962C8B-B14F-4D97-AF65-F5344CB8AC3E}">
        <p14:creationId xmlns:p14="http://schemas.microsoft.com/office/powerpoint/2010/main" val="3075813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FE349897-136E-ECE0-76E9-0CCA98DDF0A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3683283C-E54F-1478-AB78-7E524F7EEAC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2704569C-2F85-DC37-81DB-737B5F8ED130}"/>
              </a:ext>
            </a:extLst>
          </p:cNvPr>
          <p:cNvSpPr>
            <a:spLocks noGrp="1" noChangeArrowheads="1"/>
          </p:cNvSpPr>
          <p:nvPr>
            <p:ph type="sldNum" sz="quarter" idx="12"/>
          </p:nvPr>
        </p:nvSpPr>
        <p:spPr/>
        <p:txBody>
          <a:bodyPr/>
          <a:lstStyle>
            <a:lvl1pPr>
              <a:defRPr/>
            </a:lvl1pPr>
          </a:lstStyle>
          <a:p>
            <a:pPr>
              <a:defRPr/>
            </a:pPr>
            <a:fld id="{9D2E07C0-4D02-4E1B-B2AB-B24E46A68F34}" type="slidenum">
              <a:rPr lang="de-DE" altLang="de-DE"/>
              <a:pPr>
                <a:defRPr/>
              </a:pPr>
              <a:t>‹Nr.›</a:t>
            </a:fld>
            <a:endParaRPr lang="de-DE" altLang="de-DE"/>
          </a:p>
        </p:txBody>
      </p:sp>
    </p:spTree>
    <p:extLst>
      <p:ext uri="{BB962C8B-B14F-4D97-AF65-F5344CB8AC3E}">
        <p14:creationId xmlns:p14="http://schemas.microsoft.com/office/powerpoint/2010/main" val="1711894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90AD0841-05A1-D65C-2F02-87FAA60AB32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7BB65E25-E650-2CC2-C80C-06FE8ABAF93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C97B1246-2796-F639-1A89-11CF611D13A2}"/>
              </a:ext>
            </a:extLst>
          </p:cNvPr>
          <p:cNvSpPr>
            <a:spLocks noGrp="1" noChangeArrowheads="1"/>
          </p:cNvSpPr>
          <p:nvPr>
            <p:ph type="sldNum" sz="quarter" idx="12"/>
          </p:nvPr>
        </p:nvSpPr>
        <p:spPr/>
        <p:txBody>
          <a:bodyPr/>
          <a:lstStyle>
            <a:lvl1pPr>
              <a:defRPr/>
            </a:lvl1pPr>
          </a:lstStyle>
          <a:p>
            <a:pPr>
              <a:defRPr/>
            </a:pPr>
            <a:fld id="{A5E88DE2-5A81-4093-8974-7C6BDCCCCE5E}" type="slidenum">
              <a:rPr lang="de-DE" altLang="de-DE"/>
              <a:pPr>
                <a:defRPr/>
              </a:pPr>
              <a:t>‹Nr.›</a:t>
            </a:fld>
            <a:endParaRPr lang="de-DE" altLang="de-DE"/>
          </a:p>
        </p:txBody>
      </p:sp>
    </p:spTree>
    <p:extLst>
      <p:ext uri="{BB962C8B-B14F-4D97-AF65-F5344CB8AC3E}">
        <p14:creationId xmlns:p14="http://schemas.microsoft.com/office/powerpoint/2010/main" val="956492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BB6745C8-0962-5309-09FF-C0D9E57DF36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92DE9420-15AF-98F7-3798-4498AFF5718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CA411B7E-8D37-CEAD-7901-7ABD1807F4F2}"/>
              </a:ext>
            </a:extLst>
          </p:cNvPr>
          <p:cNvSpPr>
            <a:spLocks noGrp="1" noChangeArrowheads="1"/>
          </p:cNvSpPr>
          <p:nvPr>
            <p:ph type="sldNum" sz="quarter" idx="12"/>
          </p:nvPr>
        </p:nvSpPr>
        <p:spPr/>
        <p:txBody>
          <a:bodyPr/>
          <a:lstStyle>
            <a:lvl1pPr>
              <a:defRPr/>
            </a:lvl1pPr>
          </a:lstStyle>
          <a:p>
            <a:pPr>
              <a:defRPr/>
            </a:pPr>
            <a:fld id="{BE4C7AC2-D8A1-4931-A859-8FEA6747D347}" type="slidenum">
              <a:rPr lang="de-DE" altLang="de-DE"/>
              <a:pPr>
                <a:defRPr/>
              </a:pPr>
              <a:t>‹Nr.›</a:t>
            </a:fld>
            <a:endParaRPr lang="de-DE" altLang="de-DE"/>
          </a:p>
        </p:txBody>
      </p:sp>
    </p:spTree>
    <p:extLst>
      <p:ext uri="{BB962C8B-B14F-4D97-AF65-F5344CB8AC3E}">
        <p14:creationId xmlns:p14="http://schemas.microsoft.com/office/powerpoint/2010/main" val="3444751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32CA8476-F4E9-5652-1D5A-A380F764D8C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4EA5B4AA-605D-525F-52AE-16DB5002658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C8639C2E-304E-B3C5-76A2-BED230429CA5}"/>
              </a:ext>
            </a:extLst>
          </p:cNvPr>
          <p:cNvSpPr>
            <a:spLocks noGrp="1" noChangeArrowheads="1"/>
          </p:cNvSpPr>
          <p:nvPr>
            <p:ph type="sldNum" sz="quarter" idx="12"/>
          </p:nvPr>
        </p:nvSpPr>
        <p:spPr/>
        <p:txBody>
          <a:bodyPr/>
          <a:lstStyle>
            <a:lvl1pPr>
              <a:defRPr/>
            </a:lvl1pPr>
          </a:lstStyle>
          <a:p>
            <a:pPr>
              <a:defRPr/>
            </a:pPr>
            <a:fld id="{3DEFBB99-099F-434C-B6FA-2C5090FE6A5C}" type="slidenum">
              <a:rPr lang="de-DE" altLang="de-DE"/>
              <a:pPr>
                <a:defRPr/>
              </a:pPr>
              <a:t>‹Nr.›</a:t>
            </a:fld>
            <a:endParaRPr lang="de-DE" altLang="de-DE"/>
          </a:p>
        </p:txBody>
      </p:sp>
    </p:spTree>
    <p:extLst>
      <p:ext uri="{BB962C8B-B14F-4D97-AF65-F5344CB8AC3E}">
        <p14:creationId xmlns:p14="http://schemas.microsoft.com/office/powerpoint/2010/main" val="2973145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CABFABF7-9332-4089-1FF5-BE5894840A0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A834CFA2-1BC6-87D3-C6BD-811B944F161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C1FACEAF-DB95-FC61-0DEB-6270F5F03757}"/>
              </a:ext>
            </a:extLst>
          </p:cNvPr>
          <p:cNvSpPr>
            <a:spLocks noGrp="1" noChangeArrowheads="1"/>
          </p:cNvSpPr>
          <p:nvPr>
            <p:ph type="sldNum" sz="quarter" idx="12"/>
          </p:nvPr>
        </p:nvSpPr>
        <p:spPr/>
        <p:txBody>
          <a:bodyPr/>
          <a:lstStyle>
            <a:lvl1pPr>
              <a:defRPr/>
            </a:lvl1pPr>
          </a:lstStyle>
          <a:p>
            <a:pPr>
              <a:defRPr/>
            </a:pPr>
            <a:fld id="{0BAD8B95-83AE-4213-9950-FC62180D7AED}" type="slidenum">
              <a:rPr lang="de-DE" altLang="de-DE"/>
              <a:pPr>
                <a:defRPr/>
              </a:pPr>
              <a:t>‹Nr.›</a:t>
            </a:fld>
            <a:endParaRPr lang="de-DE" altLang="de-DE"/>
          </a:p>
        </p:txBody>
      </p:sp>
    </p:spTree>
    <p:extLst>
      <p:ext uri="{BB962C8B-B14F-4D97-AF65-F5344CB8AC3E}">
        <p14:creationId xmlns:p14="http://schemas.microsoft.com/office/powerpoint/2010/main" val="388375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7CF03347-0069-4DBD-785E-6579C9DC91E9}"/>
              </a:ext>
            </a:extLst>
          </p:cNvPr>
          <p:cNvSpPr>
            <a:spLocks noGrp="1"/>
          </p:cNvSpPr>
          <p:nvPr>
            <p:ph type="dt" sz="half" idx="10"/>
          </p:nvPr>
        </p:nvSpPr>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EC6F0F46-C81E-B850-84BD-368CC199A89A}"/>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85900E82-9A5F-18A2-03CB-A9172E2408AD}"/>
              </a:ext>
            </a:extLst>
          </p:cNvPr>
          <p:cNvSpPr>
            <a:spLocks noGrp="1"/>
          </p:cNvSpPr>
          <p:nvPr>
            <p:ph type="sldNum" sz="quarter" idx="12"/>
          </p:nvPr>
        </p:nvSpPr>
        <p:spPr/>
        <p:txBody>
          <a:bodyPr/>
          <a:lstStyle>
            <a:lvl1pPr>
              <a:defRPr/>
            </a:lvl1pPr>
          </a:lstStyle>
          <a:p>
            <a:pPr>
              <a:defRPr/>
            </a:pPr>
            <a:fld id="{F6208893-6C3B-4CC4-81A3-B2784930633C}" type="slidenum">
              <a:rPr lang="de-DE" altLang="de-DE"/>
              <a:pPr>
                <a:defRPr/>
              </a:pPr>
              <a:t>‹Nr.›</a:t>
            </a:fld>
            <a:endParaRPr lang="de-DE" altLang="de-DE"/>
          </a:p>
        </p:txBody>
      </p:sp>
    </p:spTree>
    <p:extLst>
      <p:ext uri="{BB962C8B-B14F-4D97-AF65-F5344CB8AC3E}">
        <p14:creationId xmlns:p14="http://schemas.microsoft.com/office/powerpoint/2010/main" val="2438809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36649DE1-E0CE-DC80-EC59-F81362140E8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A3AC45A6-B3B9-0DFF-2AC3-79D9ADFBCDD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AA5C10B4-0AFA-E0B5-D4D8-A3F090F4583A}"/>
              </a:ext>
            </a:extLst>
          </p:cNvPr>
          <p:cNvSpPr>
            <a:spLocks noGrp="1" noChangeArrowheads="1"/>
          </p:cNvSpPr>
          <p:nvPr>
            <p:ph type="sldNum" sz="quarter" idx="12"/>
          </p:nvPr>
        </p:nvSpPr>
        <p:spPr/>
        <p:txBody>
          <a:bodyPr/>
          <a:lstStyle>
            <a:lvl1pPr>
              <a:defRPr/>
            </a:lvl1pPr>
          </a:lstStyle>
          <a:p>
            <a:pPr>
              <a:defRPr/>
            </a:pPr>
            <a:fld id="{35233CEC-12DC-49AE-B01E-7F38545FD09F}" type="slidenum">
              <a:rPr lang="de-DE" altLang="de-DE"/>
              <a:pPr>
                <a:defRPr/>
              </a:pPr>
              <a:t>‹Nr.›</a:t>
            </a:fld>
            <a:endParaRPr lang="de-DE" altLang="de-DE"/>
          </a:p>
        </p:txBody>
      </p:sp>
    </p:spTree>
    <p:extLst>
      <p:ext uri="{BB962C8B-B14F-4D97-AF65-F5344CB8AC3E}">
        <p14:creationId xmlns:p14="http://schemas.microsoft.com/office/powerpoint/2010/main" val="3607740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3845A324-2BED-3203-DFC5-3B3BDEAA891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C05280D3-C280-977E-4122-E5E86C74F83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DF5DA7E5-5C57-A12E-C5A4-B260BD0DF745}"/>
              </a:ext>
            </a:extLst>
          </p:cNvPr>
          <p:cNvSpPr>
            <a:spLocks noGrp="1" noChangeArrowheads="1"/>
          </p:cNvSpPr>
          <p:nvPr>
            <p:ph type="sldNum" sz="quarter" idx="12"/>
          </p:nvPr>
        </p:nvSpPr>
        <p:spPr/>
        <p:txBody>
          <a:bodyPr/>
          <a:lstStyle>
            <a:lvl1pPr>
              <a:defRPr/>
            </a:lvl1pPr>
          </a:lstStyle>
          <a:p>
            <a:pPr>
              <a:defRPr/>
            </a:pPr>
            <a:fld id="{5AA65C6A-4101-49DB-B507-50886D943C1D}" type="slidenum">
              <a:rPr lang="de-DE" altLang="de-DE"/>
              <a:pPr>
                <a:defRPr/>
              </a:pPr>
              <a:t>‹Nr.›</a:t>
            </a:fld>
            <a:endParaRPr lang="de-DE" altLang="de-DE"/>
          </a:p>
        </p:txBody>
      </p:sp>
    </p:spTree>
    <p:extLst>
      <p:ext uri="{BB962C8B-B14F-4D97-AF65-F5344CB8AC3E}">
        <p14:creationId xmlns:p14="http://schemas.microsoft.com/office/powerpoint/2010/main" val="4258588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C822C8BC-3059-BA4C-1E44-E156CC2DC8C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38737B1C-0B1A-30F6-7C9C-09CAD07A49E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ADA32CEB-E609-3069-0B66-D14A8B91A862}"/>
              </a:ext>
            </a:extLst>
          </p:cNvPr>
          <p:cNvSpPr>
            <a:spLocks noGrp="1" noChangeArrowheads="1"/>
          </p:cNvSpPr>
          <p:nvPr>
            <p:ph type="sldNum" sz="quarter" idx="12"/>
          </p:nvPr>
        </p:nvSpPr>
        <p:spPr/>
        <p:txBody>
          <a:bodyPr/>
          <a:lstStyle>
            <a:lvl1pPr>
              <a:defRPr/>
            </a:lvl1pPr>
          </a:lstStyle>
          <a:p>
            <a:pPr>
              <a:defRPr/>
            </a:pPr>
            <a:fld id="{10D4D538-A5D5-4DF2-AD1D-DAA9731D1288}" type="slidenum">
              <a:rPr lang="de-DE" altLang="de-DE"/>
              <a:pPr>
                <a:defRPr/>
              </a:pPr>
              <a:t>‹Nr.›</a:t>
            </a:fld>
            <a:endParaRPr lang="de-DE" altLang="de-DE"/>
          </a:p>
        </p:txBody>
      </p:sp>
    </p:spTree>
    <p:extLst>
      <p:ext uri="{BB962C8B-B14F-4D97-AF65-F5344CB8AC3E}">
        <p14:creationId xmlns:p14="http://schemas.microsoft.com/office/powerpoint/2010/main" val="6385519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362A93A9-A3CA-5BEC-8673-0E7F052C986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3D459310-217E-76DC-5657-388AFCD3BD6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48E1DDB6-4B6E-7AA1-9D51-A8F7BC7174AD}"/>
              </a:ext>
            </a:extLst>
          </p:cNvPr>
          <p:cNvSpPr>
            <a:spLocks noGrp="1" noChangeArrowheads="1"/>
          </p:cNvSpPr>
          <p:nvPr>
            <p:ph type="sldNum" sz="quarter" idx="12"/>
          </p:nvPr>
        </p:nvSpPr>
        <p:spPr/>
        <p:txBody>
          <a:bodyPr/>
          <a:lstStyle>
            <a:lvl1pPr>
              <a:defRPr/>
            </a:lvl1pPr>
          </a:lstStyle>
          <a:p>
            <a:pPr>
              <a:defRPr/>
            </a:pPr>
            <a:fld id="{A90F12C2-57A7-4E07-B314-EB54331885EB}" type="slidenum">
              <a:rPr lang="de-DE" altLang="de-DE"/>
              <a:pPr>
                <a:defRPr/>
              </a:pPr>
              <a:t>‹Nr.›</a:t>
            </a:fld>
            <a:endParaRPr lang="de-DE" altLang="de-DE"/>
          </a:p>
        </p:txBody>
      </p:sp>
    </p:spTree>
    <p:extLst>
      <p:ext uri="{BB962C8B-B14F-4D97-AF65-F5344CB8AC3E}">
        <p14:creationId xmlns:p14="http://schemas.microsoft.com/office/powerpoint/2010/main" val="730538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638A32A1-3B55-13DA-9BC5-2367CC311B0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29364C06-A15F-F316-E77A-11E6C79F789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F22BE5AF-27F0-D0CB-604D-1AE256F697EC}"/>
              </a:ext>
            </a:extLst>
          </p:cNvPr>
          <p:cNvSpPr>
            <a:spLocks noGrp="1" noChangeArrowheads="1"/>
          </p:cNvSpPr>
          <p:nvPr>
            <p:ph type="sldNum" sz="quarter" idx="12"/>
          </p:nvPr>
        </p:nvSpPr>
        <p:spPr/>
        <p:txBody>
          <a:bodyPr/>
          <a:lstStyle>
            <a:lvl1pPr>
              <a:defRPr/>
            </a:lvl1pPr>
          </a:lstStyle>
          <a:p>
            <a:pPr>
              <a:defRPr/>
            </a:pPr>
            <a:fld id="{0010767F-3BC3-4081-A014-FCA9C7CE80F1}" type="slidenum">
              <a:rPr lang="de-DE" altLang="de-DE"/>
              <a:pPr>
                <a:defRPr/>
              </a:pPr>
              <a:t>‹Nr.›</a:t>
            </a:fld>
            <a:endParaRPr lang="de-DE" altLang="de-DE"/>
          </a:p>
        </p:txBody>
      </p:sp>
    </p:spTree>
    <p:extLst>
      <p:ext uri="{BB962C8B-B14F-4D97-AF65-F5344CB8AC3E}">
        <p14:creationId xmlns:p14="http://schemas.microsoft.com/office/powerpoint/2010/main" val="3001785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8BD26A50-2F33-355C-5AC0-D6959FAF02D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80D86AFD-C0DC-6CAB-2E01-3F519AFB5DF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7279662F-1ABC-257C-B049-C2551662DB00}"/>
              </a:ext>
            </a:extLst>
          </p:cNvPr>
          <p:cNvSpPr>
            <a:spLocks noGrp="1" noChangeArrowheads="1"/>
          </p:cNvSpPr>
          <p:nvPr>
            <p:ph type="sldNum" sz="quarter" idx="12"/>
          </p:nvPr>
        </p:nvSpPr>
        <p:spPr/>
        <p:txBody>
          <a:bodyPr/>
          <a:lstStyle>
            <a:lvl1pPr>
              <a:defRPr/>
            </a:lvl1pPr>
          </a:lstStyle>
          <a:p>
            <a:pPr>
              <a:defRPr/>
            </a:pPr>
            <a:fld id="{2B39CAC3-65EB-414F-A37A-74891D21EDCB}" type="slidenum">
              <a:rPr lang="de-DE" altLang="de-DE"/>
              <a:pPr>
                <a:defRPr/>
              </a:pPr>
              <a:t>‹Nr.›</a:t>
            </a:fld>
            <a:endParaRPr lang="de-DE" altLang="de-DE"/>
          </a:p>
        </p:txBody>
      </p:sp>
    </p:spTree>
    <p:extLst>
      <p:ext uri="{BB962C8B-B14F-4D97-AF65-F5344CB8AC3E}">
        <p14:creationId xmlns:p14="http://schemas.microsoft.com/office/powerpoint/2010/main" val="1175568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A70EC0-8CFC-2E00-43B7-D5377159C67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74E2DB67-D07F-5EC8-1CA0-6FF8565C410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319FB960-434B-D41B-4B86-8E7498F955F5}"/>
              </a:ext>
            </a:extLst>
          </p:cNvPr>
          <p:cNvSpPr>
            <a:spLocks noGrp="1" noChangeArrowheads="1"/>
          </p:cNvSpPr>
          <p:nvPr>
            <p:ph type="sldNum" sz="quarter" idx="12"/>
          </p:nvPr>
        </p:nvSpPr>
        <p:spPr/>
        <p:txBody>
          <a:bodyPr/>
          <a:lstStyle>
            <a:lvl1pPr>
              <a:defRPr/>
            </a:lvl1pPr>
          </a:lstStyle>
          <a:p>
            <a:pPr>
              <a:defRPr/>
            </a:pPr>
            <a:fld id="{F1F07A4D-D814-470B-AB9F-4EB14E6F8C1E}" type="slidenum">
              <a:rPr lang="de-DE" altLang="de-DE"/>
              <a:pPr>
                <a:defRPr/>
              </a:pPr>
              <a:t>‹Nr.›</a:t>
            </a:fld>
            <a:endParaRPr lang="de-DE" altLang="de-DE"/>
          </a:p>
        </p:txBody>
      </p:sp>
    </p:spTree>
    <p:extLst>
      <p:ext uri="{BB962C8B-B14F-4D97-AF65-F5344CB8AC3E}">
        <p14:creationId xmlns:p14="http://schemas.microsoft.com/office/powerpoint/2010/main" val="3163544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8C13A148-4CD9-E3CE-1AE6-50B7E661926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1B6DE000-5A21-592E-50FE-B10E6EEB360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020C1A1D-5E02-F401-B836-5A1BBF327E72}"/>
              </a:ext>
            </a:extLst>
          </p:cNvPr>
          <p:cNvSpPr>
            <a:spLocks noGrp="1" noChangeArrowheads="1"/>
          </p:cNvSpPr>
          <p:nvPr>
            <p:ph type="sldNum" sz="quarter" idx="12"/>
          </p:nvPr>
        </p:nvSpPr>
        <p:spPr/>
        <p:txBody>
          <a:bodyPr/>
          <a:lstStyle>
            <a:lvl1pPr>
              <a:defRPr/>
            </a:lvl1pPr>
          </a:lstStyle>
          <a:p>
            <a:pPr>
              <a:defRPr/>
            </a:pPr>
            <a:fld id="{5EEC4521-B379-4363-9CF8-56D97B4FB85B}" type="slidenum">
              <a:rPr lang="de-DE" altLang="de-DE"/>
              <a:pPr>
                <a:defRPr/>
              </a:pPr>
              <a:t>‹Nr.›</a:t>
            </a:fld>
            <a:endParaRPr lang="de-DE" altLang="de-DE"/>
          </a:p>
        </p:txBody>
      </p:sp>
    </p:spTree>
    <p:extLst>
      <p:ext uri="{BB962C8B-B14F-4D97-AF65-F5344CB8AC3E}">
        <p14:creationId xmlns:p14="http://schemas.microsoft.com/office/powerpoint/2010/main" val="2280670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50383B06-41D3-F096-30C2-2E2422C35AE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7E3237EF-7A07-6DF2-437A-CF48F90795E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38FEB22C-B308-7ACD-2252-8FB6997A4EE4}"/>
              </a:ext>
            </a:extLst>
          </p:cNvPr>
          <p:cNvSpPr>
            <a:spLocks noGrp="1" noChangeArrowheads="1"/>
          </p:cNvSpPr>
          <p:nvPr>
            <p:ph type="sldNum" sz="quarter" idx="12"/>
          </p:nvPr>
        </p:nvSpPr>
        <p:spPr/>
        <p:txBody>
          <a:bodyPr/>
          <a:lstStyle>
            <a:lvl1pPr>
              <a:defRPr/>
            </a:lvl1pPr>
          </a:lstStyle>
          <a:p>
            <a:pPr>
              <a:defRPr/>
            </a:pPr>
            <a:fld id="{A3B45ECB-DDE9-4A71-AF49-B93B60286E49}" type="slidenum">
              <a:rPr lang="de-DE" altLang="de-DE"/>
              <a:pPr>
                <a:defRPr/>
              </a:pPr>
              <a:t>‹Nr.›</a:t>
            </a:fld>
            <a:endParaRPr lang="de-DE" altLang="de-DE"/>
          </a:p>
        </p:txBody>
      </p:sp>
    </p:spTree>
    <p:extLst>
      <p:ext uri="{BB962C8B-B14F-4D97-AF65-F5344CB8AC3E}">
        <p14:creationId xmlns:p14="http://schemas.microsoft.com/office/powerpoint/2010/main" val="241215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8724F166-1509-21E4-C1A3-0059FAB15A4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4C3FE88A-1BAC-3C3B-C3B1-30E869317F2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9C865695-0951-30AA-B914-DD2C17F5A5A9}"/>
              </a:ext>
            </a:extLst>
          </p:cNvPr>
          <p:cNvSpPr>
            <a:spLocks noGrp="1" noChangeArrowheads="1"/>
          </p:cNvSpPr>
          <p:nvPr>
            <p:ph type="sldNum" sz="quarter" idx="12"/>
          </p:nvPr>
        </p:nvSpPr>
        <p:spPr/>
        <p:txBody>
          <a:bodyPr/>
          <a:lstStyle>
            <a:lvl1pPr>
              <a:defRPr/>
            </a:lvl1pPr>
          </a:lstStyle>
          <a:p>
            <a:pPr>
              <a:defRPr/>
            </a:pPr>
            <a:fld id="{916775DB-6A86-4BFE-B8A3-82A94198F205}" type="slidenum">
              <a:rPr lang="de-DE" altLang="de-DE"/>
              <a:pPr>
                <a:defRPr/>
              </a:pPr>
              <a:t>‹Nr.›</a:t>
            </a:fld>
            <a:endParaRPr lang="de-DE" altLang="de-DE"/>
          </a:p>
        </p:txBody>
      </p:sp>
    </p:spTree>
    <p:extLst>
      <p:ext uri="{BB962C8B-B14F-4D97-AF65-F5344CB8AC3E}">
        <p14:creationId xmlns:p14="http://schemas.microsoft.com/office/powerpoint/2010/main" val="87936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66184"/>
            <a:ext cx="6172200" cy="1524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A5A2656B-03D0-0835-3CC1-A60144969BFF}"/>
              </a:ext>
            </a:extLst>
          </p:cNvPr>
          <p:cNvSpPr>
            <a:spLocks noGrp="1"/>
          </p:cNvSpPr>
          <p:nvPr>
            <p:ph type="dt" sz="half" idx="10"/>
          </p:nvPr>
        </p:nvSpPr>
        <p:spPr/>
        <p:txBody>
          <a:bodyPr/>
          <a:lstStyle>
            <a:lvl1pPr>
              <a:defRPr/>
            </a:lvl1pPr>
          </a:lstStyle>
          <a:p>
            <a:pPr>
              <a:defRPr/>
            </a:pPr>
            <a:endParaRPr lang="de-DE"/>
          </a:p>
        </p:txBody>
      </p:sp>
      <p:sp>
        <p:nvSpPr>
          <p:cNvPr id="8" name="Fußzeilenplatzhalter 4">
            <a:extLst>
              <a:ext uri="{FF2B5EF4-FFF2-40B4-BE49-F238E27FC236}">
                <a16:creationId xmlns:a16="http://schemas.microsoft.com/office/drawing/2014/main" id="{B0804827-2639-B0CC-BC88-F3352E9880E4}"/>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54E10ADC-F448-DFEC-2FFA-B820BA2ED12B}"/>
              </a:ext>
            </a:extLst>
          </p:cNvPr>
          <p:cNvSpPr>
            <a:spLocks noGrp="1"/>
          </p:cNvSpPr>
          <p:nvPr>
            <p:ph type="sldNum" sz="quarter" idx="12"/>
          </p:nvPr>
        </p:nvSpPr>
        <p:spPr/>
        <p:txBody>
          <a:bodyPr/>
          <a:lstStyle>
            <a:lvl1pPr>
              <a:defRPr/>
            </a:lvl1pPr>
          </a:lstStyle>
          <a:p>
            <a:pPr>
              <a:defRPr/>
            </a:pPr>
            <a:fld id="{3774B44B-A23D-4187-806B-5E945E69BEF1}" type="slidenum">
              <a:rPr lang="de-DE" altLang="de-DE"/>
              <a:pPr>
                <a:defRPr/>
              </a:pPr>
              <a:t>‹Nr.›</a:t>
            </a:fld>
            <a:endParaRPr lang="de-DE" altLang="de-DE"/>
          </a:p>
        </p:txBody>
      </p:sp>
    </p:spTree>
    <p:extLst>
      <p:ext uri="{BB962C8B-B14F-4D97-AF65-F5344CB8AC3E}">
        <p14:creationId xmlns:p14="http://schemas.microsoft.com/office/powerpoint/2010/main" val="28549857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315F3FBE-F393-BE19-3114-67388EFC1BF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05EDD9FB-C64E-CEEB-2E7C-5CE50CF4753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B0D29B82-AEB0-FF76-15F5-A608D1B54316}"/>
              </a:ext>
            </a:extLst>
          </p:cNvPr>
          <p:cNvSpPr>
            <a:spLocks noGrp="1" noChangeArrowheads="1"/>
          </p:cNvSpPr>
          <p:nvPr>
            <p:ph type="sldNum" sz="quarter" idx="12"/>
          </p:nvPr>
        </p:nvSpPr>
        <p:spPr/>
        <p:txBody>
          <a:bodyPr/>
          <a:lstStyle>
            <a:lvl1pPr>
              <a:defRPr/>
            </a:lvl1pPr>
          </a:lstStyle>
          <a:p>
            <a:pPr>
              <a:defRPr/>
            </a:pPr>
            <a:fld id="{4D35C35F-C5E7-4076-B99B-FF8172D52B71}" type="slidenum">
              <a:rPr lang="de-DE" altLang="de-DE"/>
              <a:pPr>
                <a:defRPr/>
              </a:pPr>
              <a:t>‹Nr.›</a:t>
            </a:fld>
            <a:endParaRPr lang="de-DE" altLang="de-DE"/>
          </a:p>
        </p:txBody>
      </p:sp>
    </p:spTree>
    <p:extLst>
      <p:ext uri="{BB962C8B-B14F-4D97-AF65-F5344CB8AC3E}">
        <p14:creationId xmlns:p14="http://schemas.microsoft.com/office/powerpoint/2010/main" val="3761216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7100F32A-C49F-86FC-1712-EA5C4214F94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F7310168-E27C-9C1D-2308-B18BB005B0C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40A29828-9ADF-FC67-A982-82443C1AC79A}"/>
              </a:ext>
            </a:extLst>
          </p:cNvPr>
          <p:cNvSpPr>
            <a:spLocks noGrp="1" noChangeArrowheads="1"/>
          </p:cNvSpPr>
          <p:nvPr>
            <p:ph type="sldNum" sz="quarter" idx="12"/>
          </p:nvPr>
        </p:nvSpPr>
        <p:spPr/>
        <p:txBody>
          <a:bodyPr/>
          <a:lstStyle>
            <a:lvl1pPr>
              <a:defRPr/>
            </a:lvl1pPr>
          </a:lstStyle>
          <a:p>
            <a:pPr>
              <a:defRPr/>
            </a:pPr>
            <a:fld id="{77C62EE2-C405-45C2-B025-84AB14D059B5}" type="slidenum">
              <a:rPr lang="de-DE" altLang="de-DE"/>
              <a:pPr>
                <a:defRPr/>
              </a:pPr>
              <a:t>‹Nr.›</a:t>
            </a:fld>
            <a:endParaRPr lang="de-DE" altLang="de-DE"/>
          </a:p>
        </p:txBody>
      </p:sp>
    </p:spTree>
    <p:extLst>
      <p:ext uri="{BB962C8B-B14F-4D97-AF65-F5344CB8AC3E}">
        <p14:creationId xmlns:p14="http://schemas.microsoft.com/office/powerpoint/2010/main" val="480277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43FCFD12-1558-76A7-84AA-8CAE44B5967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2DD0B912-14CE-4955-A8DD-758906B5D76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E55257D6-1031-5F90-0B3E-D260B38CB85A}"/>
              </a:ext>
            </a:extLst>
          </p:cNvPr>
          <p:cNvSpPr>
            <a:spLocks noGrp="1" noChangeArrowheads="1"/>
          </p:cNvSpPr>
          <p:nvPr>
            <p:ph type="sldNum" sz="quarter" idx="12"/>
          </p:nvPr>
        </p:nvSpPr>
        <p:spPr/>
        <p:txBody>
          <a:bodyPr/>
          <a:lstStyle>
            <a:lvl1pPr>
              <a:defRPr/>
            </a:lvl1pPr>
          </a:lstStyle>
          <a:p>
            <a:pPr>
              <a:defRPr/>
            </a:pPr>
            <a:fld id="{2B508BE8-DE7D-41D9-94D2-34F713CDFC62}" type="slidenum">
              <a:rPr lang="de-DE" altLang="de-DE"/>
              <a:pPr>
                <a:defRPr/>
              </a:pPr>
              <a:t>‹Nr.›</a:t>
            </a:fld>
            <a:endParaRPr lang="de-DE" altLang="de-DE"/>
          </a:p>
        </p:txBody>
      </p:sp>
    </p:spTree>
    <p:extLst>
      <p:ext uri="{BB962C8B-B14F-4D97-AF65-F5344CB8AC3E}">
        <p14:creationId xmlns:p14="http://schemas.microsoft.com/office/powerpoint/2010/main" val="3696646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2A3837B8-5815-15A4-0C41-FF43E64B364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E7F17FF5-B285-122D-C114-515A438B2D7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E0DB91D2-77A7-6380-B77C-C86BC2538E4A}"/>
              </a:ext>
            </a:extLst>
          </p:cNvPr>
          <p:cNvSpPr>
            <a:spLocks noGrp="1" noChangeArrowheads="1"/>
          </p:cNvSpPr>
          <p:nvPr>
            <p:ph type="sldNum" sz="quarter" idx="12"/>
          </p:nvPr>
        </p:nvSpPr>
        <p:spPr/>
        <p:txBody>
          <a:bodyPr/>
          <a:lstStyle>
            <a:lvl1pPr>
              <a:defRPr/>
            </a:lvl1pPr>
          </a:lstStyle>
          <a:p>
            <a:pPr>
              <a:defRPr/>
            </a:pPr>
            <a:fld id="{C40E7454-F344-43C6-AB53-A97DF81DB9E0}" type="slidenum">
              <a:rPr lang="de-DE" altLang="de-DE"/>
              <a:pPr>
                <a:defRPr/>
              </a:pPr>
              <a:t>‹Nr.›</a:t>
            </a:fld>
            <a:endParaRPr lang="de-DE" altLang="de-DE"/>
          </a:p>
        </p:txBody>
      </p:sp>
    </p:spTree>
    <p:extLst>
      <p:ext uri="{BB962C8B-B14F-4D97-AF65-F5344CB8AC3E}">
        <p14:creationId xmlns:p14="http://schemas.microsoft.com/office/powerpoint/2010/main" val="3128370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44259A79-5131-EA90-D9AF-2038F24C22B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B704BD9C-753F-DCAE-E51F-BB67A70542B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871228BD-A8E0-575F-A7AB-483AA80E091C}"/>
              </a:ext>
            </a:extLst>
          </p:cNvPr>
          <p:cNvSpPr>
            <a:spLocks noGrp="1" noChangeArrowheads="1"/>
          </p:cNvSpPr>
          <p:nvPr>
            <p:ph type="sldNum" sz="quarter" idx="12"/>
          </p:nvPr>
        </p:nvSpPr>
        <p:spPr/>
        <p:txBody>
          <a:bodyPr/>
          <a:lstStyle>
            <a:lvl1pPr>
              <a:defRPr/>
            </a:lvl1pPr>
          </a:lstStyle>
          <a:p>
            <a:pPr>
              <a:defRPr/>
            </a:pPr>
            <a:fld id="{3097951E-1A89-411E-8FBA-4A01D515F284}" type="slidenum">
              <a:rPr lang="de-DE" altLang="de-DE"/>
              <a:pPr>
                <a:defRPr/>
              </a:pPr>
              <a:t>‹Nr.›</a:t>
            </a:fld>
            <a:endParaRPr lang="de-DE" altLang="de-DE"/>
          </a:p>
        </p:txBody>
      </p:sp>
    </p:spTree>
    <p:extLst>
      <p:ext uri="{BB962C8B-B14F-4D97-AF65-F5344CB8AC3E}">
        <p14:creationId xmlns:p14="http://schemas.microsoft.com/office/powerpoint/2010/main" val="893883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39C64667-9E5A-7042-99BD-7BDA19651F5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0ED56E76-1753-C3A8-9138-AF4C3D6B27D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329DE573-C5D9-66B2-9B55-32DFC8A262D2}"/>
              </a:ext>
            </a:extLst>
          </p:cNvPr>
          <p:cNvSpPr>
            <a:spLocks noGrp="1" noChangeArrowheads="1"/>
          </p:cNvSpPr>
          <p:nvPr>
            <p:ph type="sldNum" sz="quarter" idx="12"/>
          </p:nvPr>
        </p:nvSpPr>
        <p:spPr/>
        <p:txBody>
          <a:bodyPr/>
          <a:lstStyle>
            <a:lvl1pPr>
              <a:defRPr/>
            </a:lvl1pPr>
          </a:lstStyle>
          <a:p>
            <a:pPr>
              <a:defRPr/>
            </a:pPr>
            <a:fld id="{F44F1DFD-2F51-44D6-9530-7F70605D2EAD}" type="slidenum">
              <a:rPr lang="de-DE" altLang="de-DE"/>
              <a:pPr>
                <a:defRPr/>
              </a:pPr>
              <a:t>‹Nr.›</a:t>
            </a:fld>
            <a:endParaRPr lang="de-DE" altLang="de-DE"/>
          </a:p>
        </p:txBody>
      </p:sp>
    </p:spTree>
    <p:extLst>
      <p:ext uri="{BB962C8B-B14F-4D97-AF65-F5344CB8AC3E}">
        <p14:creationId xmlns:p14="http://schemas.microsoft.com/office/powerpoint/2010/main" val="1116063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9A252A62-8FAF-D36E-9E6D-CF849B54AAA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16FE42E6-6B08-1E90-949A-30182D3A0B1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9C7A6C35-DCCA-3675-1240-187C3921F033}"/>
              </a:ext>
            </a:extLst>
          </p:cNvPr>
          <p:cNvSpPr>
            <a:spLocks noGrp="1" noChangeArrowheads="1"/>
          </p:cNvSpPr>
          <p:nvPr>
            <p:ph type="sldNum" sz="quarter" idx="12"/>
          </p:nvPr>
        </p:nvSpPr>
        <p:spPr/>
        <p:txBody>
          <a:bodyPr/>
          <a:lstStyle>
            <a:lvl1pPr>
              <a:defRPr/>
            </a:lvl1pPr>
          </a:lstStyle>
          <a:p>
            <a:pPr>
              <a:defRPr/>
            </a:pPr>
            <a:fld id="{E67807D9-7F4A-4D43-AA9C-8AA589A80130}" type="slidenum">
              <a:rPr lang="de-DE" altLang="de-DE"/>
              <a:pPr>
                <a:defRPr/>
              </a:pPr>
              <a:t>‹Nr.›</a:t>
            </a:fld>
            <a:endParaRPr lang="de-DE" altLang="de-DE"/>
          </a:p>
        </p:txBody>
      </p:sp>
    </p:spTree>
    <p:extLst>
      <p:ext uri="{BB962C8B-B14F-4D97-AF65-F5344CB8AC3E}">
        <p14:creationId xmlns:p14="http://schemas.microsoft.com/office/powerpoint/2010/main" val="3198333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9D235CF6-88A8-F223-B018-52E7A4C17E9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7BC6A9C4-F6B7-7F88-5BAA-CD81D16B251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B31AE907-3323-9D8E-1999-FCA7AAF0BED8}"/>
              </a:ext>
            </a:extLst>
          </p:cNvPr>
          <p:cNvSpPr>
            <a:spLocks noGrp="1" noChangeArrowheads="1"/>
          </p:cNvSpPr>
          <p:nvPr>
            <p:ph type="sldNum" sz="quarter" idx="12"/>
          </p:nvPr>
        </p:nvSpPr>
        <p:spPr/>
        <p:txBody>
          <a:bodyPr/>
          <a:lstStyle>
            <a:lvl1pPr>
              <a:defRPr/>
            </a:lvl1pPr>
          </a:lstStyle>
          <a:p>
            <a:pPr>
              <a:defRPr/>
            </a:pPr>
            <a:fld id="{F312750B-F8E4-487F-938F-FC318990522B}" type="slidenum">
              <a:rPr lang="de-DE" altLang="de-DE"/>
              <a:pPr>
                <a:defRPr/>
              </a:pPr>
              <a:t>‹Nr.›</a:t>
            </a:fld>
            <a:endParaRPr lang="de-DE" altLang="de-DE"/>
          </a:p>
        </p:txBody>
      </p:sp>
    </p:spTree>
    <p:extLst>
      <p:ext uri="{BB962C8B-B14F-4D97-AF65-F5344CB8AC3E}">
        <p14:creationId xmlns:p14="http://schemas.microsoft.com/office/powerpoint/2010/main" val="4273005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77733B53-2DC0-727A-E610-8FAA6CC8DFF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68B1E2A1-6B23-8CDE-8290-B689B058C7D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1AFC052E-3268-CB5F-91D6-3838CB16EF80}"/>
              </a:ext>
            </a:extLst>
          </p:cNvPr>
          <p:cNvSpPr>
            <a:spLocks noGrp="1" noChangeArrowheads="1"/>
          </p:cNvSpPr>
          <p:nvPr>
            <p:ph type="sldNum" sz="quarter" idx="12"/>
          </p:nvPr>
        </p:nvSpPr>
        <p:spPr/>
        <p:txBody>
          <a:bodyPr/>
          <a:lstStyle>
            <a:lvl1pPr>
              <a:defRPr/>
            </a:lvl1pPr>
          </a:lstStyle>
          <a:p>
            <a:pPr>
              <a:defRPr/>
            </a:pPr>
            <a:fld id="{E551C88D-6F5D-43D0-821C-BE7FD3DC7722}" type="slidenum">
              <a:rPr lang="de-DE" altLang="de-DE"/>
              <a:pPr>
                <a:defRPr/>
              </a:pPr>
              <a:t>‹Nr.›</a:t>
            </a:fld>
            <a:endParaRPr lang="de-DE" altLang="de-DE"/>
          </a:p>
        </p:txBody>
      </p:sp>
    </p:spTree>
    <p:extLst>
      <p:ext uri="{BB962C8B-B14F-4D97-AF65-F5344CB8AC3E}">
        <p14:creationId xmlns:p14="http://schemas.microsoft.com/office/powerpoint/2010/main" val="2310095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957BB96C-E8BD-60F6-CF0E-58042EEF0B8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830F84C4-2B60-DD59-9F47-3847077395C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387C9255-BE62-33F0-3175-B7A87EE318C7}"/>
              </a:ext>
            </a:extLst>
          </p:cNvPr>
          <p:cNvSpPr>
            <a:spLocks noGrp="1" noChangeArrowheads="1"/>
          </p:cNvSpPr>
          <p:nvPr>
            <p:ph type="sldNum" sz="quarter" idx="12"/>
          </p:nvPr>
        </p:nvSpPr>
        <p:spPr/>
        <p:txBody>
          <a:bodyPr/>
          <a:lstStyle>
            <a:lvl1pPr>
              <a:defRPr/>
            </a:lvl1pPr>
          </a:lstStyle>
          <a:p>
            <a:pPr>
              <a:defRPr/>
            </a:pPr>
            <a:fld id="{6F54B460-6F10-446E-9FF6-8452F552C8D3}" type="slidenum">
              <a:rPr lang="de-DE" altLang="de-DE"/>
              <a:pPr>
                <a:defRPr/>
              </a:pPr>
              <a:t>‹Nr.›</a:t>
            </a:fld>
            <a:endParaRPr lang="de-DE" altLang="de-DE"/>
          </a:p>
        </p:txBody>
      </p:sp>
    </p:spTree>
    <p:extLst>
      <p:ext uri="{BB962C8B-B14F-4D97-AF65-F5344CB8AC3E}">
        <p14:creationId xmlns:p14="http://schemas.microsoft.com/office/powerpoint/2010/main" val="140297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73EE0134-2CEC-836A-8D0B-8E3417618459}"/>
              </a:ext>
            </a:extLst>
          </p:cNvPr>
          <p:cNvSpPr>
            <a:spLocks noGrp="1"/>
          </p:cNvSpPr>
          <p:nvPr>
            <p:ph type="dt" sz="half" idx="10"/>
          </p:nvPr>
        </p:nvSpPr>
        <p:spPr/>
        <p:txBody>
          <a:bodyPr/>
          <a:lstStyle>
            <a:lvl1pPr>
              <a:defRPr/>
            </a:lvl1pPr>
          </a:lstStyle>
          <a:p>
            <a:pPr>
              <a:defRPr/>
            </a:pPr>
            <a:endParaRPr lang="de-DE"/>
          </a:p>
        </p:txBody>
      </p:sp>
      <p:sp>
        <p:nvSpPr>
          <p:cNvPr id="4" name="Fußzeilenplatzhalter 4">
            <a:extLst>
              <a:ext uri="{FF2B5EF4-FFF2-40B4-BE49-F238E27FC236}">
                <a16:creationId xmlns:a16="http://schemas.microsoft.com/office/drawing/2014/main" id="{DD9988FF-E1E1-B080-5EE9-2742508153F1}"/>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A8F3C08D-A9B0-EEF7-DC9D-CE0F1E9D98CB}"/>
              </a:ext>
            </a:extLst>
          </p:cNvPr>
          <p:cNvSpPr>
            <a:spLocks noGrp="1"/>
          </p:cNvSpPr>
          <p:nvPr>
            <p:ph type="sldNum" sz="quarter" idx="12"/>
          </p:nvPr>
        </p:nvSpPr>
        <p:spPr/>
        <p:txBody>
          <a:bodyPr/>
          <a:lstStyle>
            <a:lvl1pPr>
              <a:defRPr/>
            </a:lvl1pPr>
          </a:lstStyle>
          <a:p>
            <a:pPr>
              <a:defRPr/>
            </a:pPr>
            <a:fld id="{15E7D7EF-7DE7-4BDC-B452-A481D7A673C8}" type="slidenum">
              <a:rPr lang="de-DE" altLang="de-DE"/>
              <a:pPr>
                <a:defRPr/>
              </a:pPr>
              <a:t>‹Nr.›</a:t>
            </a:fld>
            <a:endParaRPr lang="de-DE" altLang="de-DE"/>
          </a:p>
        </p:txBody>
      </p:sp>
    </p:spTree>
    <p:extLst>
      <p:ext uri="{BB962C8B-B14F-4D97-AF65-F5344CB8AC3E}">
        <p14:creationId xmlns:p14="http://schemas.microsoft.com/office/powerpoint/2010/main" val="2269941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763667-07F6-B923-1E0A-9B075BFD076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153CCDC9-42E4-7A9A-7135-35EA0D5B5FB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6E30E954-D3FD-9E70-6780-56BEA53D3C91}"/>
              </a:ext>
            </a:extLst>
          </p:cNvPr>
          <p:cNvSpPr>
            <a:spLocks noGrp="1" noChangeArrowheads="1"/>
          </p:cNvSpPr>
          <p:nvPr>
            <p:ph type="sldNum" sz="quarter" idx="12"/>
          </p:nvPr>
        </p:nvSpPr>
        <p:spPr/>
        <p:txBody>
          <a:bodyPr/>
          <a:lstStyle>
            <a:lvl1pPr>
              <a:defRPr/>
            </a:lvl1pPr>
          </a:lstStyle>
          <a:p>
            <a:pPr>
              <a:defRPr/>
            </a:pPr>
            <a:fld id="{2F42B5A1-B82C-447B-9CC4-D45EBF8501B7}" type="slidenum">
              <a:rPr lang="de-DE" altLang="de-DE"/>
              <a:pPr>
                <a:defRPr/>
              </a:pPr>
              <a:t>‹Nr.›</a:t>
            </a:fld>
            <a:endParaRPr lang="de-DE" altLang="de-DE"/>
          </a:p>
        </p:txBody>
      </p:sp>
    </p:spTree>
    <p:extLst>
      <p:ext uri="{BB962C8B-B14F-4D97-AF65-F5344CB8AC3E}">
        <p14:creationId xmlns:p14="http://schemas.microsoft.com/office/powerpoint/2010/main" val="3418232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333078C8-0FD1-E2C9-30B2-E13B04FBDE2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A253371C-13A1-17F8-2966-897CD84DEB9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F609B9A2-06D5-A542-329C-28595D1328EC}"/>
              </a:ext>
            </a:extLst>
          </p:cNvPr>
          <p:cNvSpPr>
            <a:spLocks noGrp="1" noChangeArrowheads="1"/>
          </p:cNvSpPr>
          <p:nvPr>
            <p:ph type="sldNum" sz="quarter" idx="12"/>
          </p:nvPr>
        </p:nvSpPr>
        <p:spPr/>
        <p:txBody>
          <a:bodyPr/>
          <a:lstStyle>
            <a:lvl1pPr>
              <a:defRPr/>
            </a:lvl1pPr>
          </a:lstStyle>
          <a:p>
            <a:pPr>
              <a:defRPr/>
            </a:pPr>
            <a:fld id="{AF33868C-4422-4E78-918F-158E445A89E4}" type="slidenum">
              <a:rPr lang="de-DE" altLang="de-DE"/>
              <a:pPr>
                <a:defRPr/>
              </a:pPr>
              <a:t>‹Nr.›</a:t>
            </a:fld>
            <a:endParaRPr lang="de-DE" altLang="de-DE"/>
          </a:p>
        </p:txBody>
      </p:sp>
    </p:spTree>
    <p:extLst>
      <p:ext uri="{BB962C8B-B14F-4D97-AF65-F5344CB8AC3E}">
        <p14:creationId xmlns:p14="http://schemas.microsoft.com/office/powerpoint/2010/main" val="4271573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16651F76-BC3C-7A3C-3D71-ADCA72E9923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30033493-DCB4-B33C-49E3-3BFC8D4E449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53A613A6-7DAA-8EAE-F4E6-840A6520D0AA}"/>
              </a:ext>
            </a:extLst>
          </p:cNvPr>
          <p:cNvSpPr>
            <a:spLocks noGrp="1" noChangeArrowheads="1"/>
          </p:cNvSpPr>
          <p:nvPr>
            <p:ph type="sldNum" sz="quarter" idx="12"/>
          </p:nvPr>
        </p:nvSpPr>
        <p:spPr/>
        <p:txBody>
          <a:bodyPr/>
          <a:lstStyle>
            <a:lvl1pPr>
              <a:defRPr/>
            </a:lvl1pPr>
          </a:lstStyle>
          <a:p>
            <a:pPr>
              <a:defRPr/>
            </a:pPr>
            <a:fld id="{FB2E89F8-E492-4B37-B248-A67B45C7CEE3}" type="slidenum">
              <a:rPr lang="de-DE" altLang="de-DE"/>
              <a:pPr>
                <a:defRPr/>
              </a:pPr>
              <a:t>‹Nr.›</a:t>
            </a:fld>
            <a:endParaRPr lang="de-DE" altLang="de-DE"/>
          </a:p>
        </p:txBody>
      </p:sp>
    </p:spTree>
    <p:extLst>
      <p:ext uri="{BB962C8B-B14F-4D97-AF65-F5344CB8AC3E}">
        <p14:creationId xmlns:p14="http://schemas.microsoft.com/office/powerpoint/2010/main" val="573273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882C21CC-82CA-6833-A72A-B982E113608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66C26251-5611-5165-7688-67D6A5517D1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A68E8322-C579-07D9-584F-62AC74FBA23D}"/>
              </a:ext>
            </a:extLst>
          </p:cNvPr>
          <p:cNvSpPr>
            <a:spLocks noGrp="1" noChangeArrowheads="1"/>
          </p:cNvSpPr>
          <p:nvPr>
            <p:ph type="sldNum" sz="quarter" idx="12"/>
          </p:nvPr>
        </p:nvSpPr>
        <p:spPr/>
        <p:txBody>
          <a:bodyPr/>
          <a:lstStyle>
            <a:lvl1pPr>
              <a:defRPr/>
            </a:lvl1pPr>
          </a:lstStyle>
          <a:p>
            <a:pPr>
              <a:defRPr/>
            </a:pPr>
            <a:fld id="{F6FC5037-3A84-4A65-B167-E7390D64CE14}" type="slidenum">
              <a:rPr lang="de-DE" altLang="de-DE"/>
              <a:pPr>
                <a:defRPr/>
              </a:pPr>
              <a:t>‹Nr.›</a:t>
            </a:fld>
            <a:endParaRPr lang="de-DE" altLang="de-DE"/>
          </a:p>
        </p:txBody>
      </p:sp>
    </p:spTree>
    <p:extLst>
      <p:ext uri="{BB962C8B-B14F-4D97-AF65-F5344CB8AC3E}">
        <p14:creationId xmlns:p14="http://schemas.microsoft.com/office/powerpoint/2010/main" val="24021431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EC287AD0-0436-0A20-E00B-604A54C5E12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DB904CD0-F720-52E3-A80C-61BD0661F42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A9A4F1C8-9D7E-3CC2-D41E-C3D9555D8547}"/>
              </a:ext>
            </a:extLst>
          </p:cNvPr>
          <p:cNvSpPr>
            <a:spLocks noGrp="1" noChangeArrowheads="1"/>
          </p:cNvSpPr>
          <p:nvPr>
            <p:ph type="sldNum" sz="quarter" idx="12"/>
          </p:nvPr>
        </p:nvSpPr>
        <p:spPr/>
        <p:txBody>
          <a:bodyPr/>
          <a:lstStyle>
            <a:lvl1pPr>
              <a:defRPr/>
            </a:lvl1pPr>
          </a:lstStyle>
          <a:p>
            <a:pPr>
              <a:defRPr/>
            </a:pPr>
            <a:fld id="{07CB8CD3-59E8-44E5-BF2B-00555ECF2E2F}" type="slidenum">
              <a:rPr lang="de-DE" altLang="de-DE"/>
              <a:pPr>
                <a:defRPr/>
              </a:pPr>
              <a:t>‹Nr.›</a:t>
            </a:fld>
            <a:endParaRPr lang="de-DE" altLang="de-DE"/>
          </a:p>
        </p:txBody>
      </p:sp>
    </p:spTree>
    <p:extLst>
      <p:ext uri="{BB962C8B-B14F-4D97-AF65-F5344CB8AC3E}">
        <p14:creationId xmlns:p14="http://schemas.microsoft.com/office/powerpoint/2010/main" val="1158101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65F19620-D725-8AB2-5012-BE60AA22547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326C6398-52D3-E760-6D04-38FBE7D91E1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93306D30-9B92-82B6-6149-A01A0E79610E}"/>
              </a:ext>
            </a:extLst>
          </p:cNvPr>
          <p:cNvSpPr>
            <a:spLocks noGrp="1" noChangeArrowheads="1"/>
          </p:cNvSpPr>
          <p:nvPr>
            <p:ph type="sldNum" sz="quarter" idx="12"/>
          </p:nvPr>
        </p:nvSpPr>
        <p:spPr/>
        <p:txBody>
          <a:bodyPr/>
          <a:lstStyle>
            <a:lvl1pPr>
              <a:defRPr/>
            </a:lvl1pPr>
          </a:lstStyle>
          <a:p>
            <a:pPr>
              <a:defRPr/>
            </a:pPr>
            <a:fld id="{D04EAD9E-B642-4409-845A-00DAC9D87077}" type="slidenum">
              <a:rPr lang="de-DE" altLang="de-DE"/>
              <a:pPr>
                <a:defRPr/>
              </a:pPr>
              <a:t>‹Nr.›</a:t>
            </a:fld>
            <a:endParaRPr lang="de-DE" altLang="de-DE"/>
          </a:p>
        </p:txBody>
      </p:sp>
    </p:spTree>
    <p:extLst>
      <p:ext uri="{BB962C8B-B14F-4D97-AF65-F5344CB8AC3E}">
        <p14:creationId xmlns:p14="http://schemas.microsoft.com/office/powerpoint/2010/main" val="25041960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C08EF338-487E-CF88-FF68-EB60022DC09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FA99D8B4-C534-D7B8-4413-9072B931288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60739ECB-4C04-7CCA-8E56-EED184436B87}"/>
              </a:ext>
            </a:extLst>
          </p:cNvPr>
          <p:cNvSpPr>
            <a:spLocks noGrp="1" noChangeArrowheads="1"/>
          </p:cNvSpPr>
          <p:nvPr>
            <p:ph type="sldNum" sz="quarter" idx="12"/>
          </p:nvPr>
        </p:nvSpPr>
        <p:spPr/>
        <p:txBody>
          <a:bodyPr/>
          <a:lstStyle>
            <a:lvl1pPr>
              <a:defRPr/>
            </a:lvl1pPr>
          </a:lstStyle>
          <a:p>
            <a:pPr>
              <a:defRPr/>
            </a:pPr>
            <a:fld id="{5D0939B1-DAAE-40F5-A7BB-59480AADC3F6}" type="slidenum">
              <a:rPr lang="de-DE" altLang="de-DE"/>
              <a:pPr>
                <a:defRPr/>
              </a:pPr>
              <a:t>‹Nr.›</a:t>
            </a:fld>
            <a:endParaRPr lang="de-DE" altLang="de-DE"/>
          </a:p>
        </p:txBody>
      </p:sp>
    </p:spTree>
    <p:extLst>
      <p:ext uri="{BB962C8B-B14F-4D97-AF65-F5344CB8AC3E}">
        <p14:creationId xmlns:p14="http://schemas.microsoft.com/office/powerpoint/2010/main" val="3793414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5E21C8E2-61FC-5BA7-52C2-1B00403D303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3961614F-F6D7-D4E6-9E99-3C210096010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B1CF06C2-F35E-DA96-62E4-14B7ED8A064F}"/>
              </a:ext>
            </a:extLst>
          </p:cNvPr>
          <p:cNvSpPr>
            <a:spLocks noGrp="1" noChangeArrowheads="1"/>
          </p:cNvSpPr>
          <p:nvPr>
            <p:ph type="sldNum" sz="quarter" idx="12"/>
          </p:nvPr>
        </p:nvSpPr>
        <p:spPr/>
        <p:txBody>
          <a:bodyPr/>
          <a:lstStyle>
            <a:lvl1pPr>
              <a:defRPr/>
            </a:lvl1pPr>
          </a:lstStyle>
          <a:p>
            <a:pPr>
              <a:defRPr/>
            </a:pPr>
            <a:fld id="{4E307D91-59A4-4B7B-8B48-9FEB9C07FBBA}" type="slidenum">
              <a:rPr lang="de-DE" altLang="de-DE"/>
              <a:pPr>
                <a:defRPr/>
              </a:pPr>
              <a:t>‹Nr.›</a:t>
            </a:fld>
            <a:endParaRPr lang="de-DE" altLang="de-DE"/>
          </a:p>
        </p:txBody>
      </p:sp>
    </p:spTree>
    <p:extLst>
      <p:ext uri="{BB962C8B-B14F-4D97-AF65-F5344CB8AC3E}">
        <p14:creationId xmlns:p14="http://schemas.microsoft.com/office/powerpoint/2010/main" val="16780891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D0B626FD-FAB7-D384-3EB0-FB29AD89CBB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84D03AC8-FDF8-8698-8956-71085844F3C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9D48E974-F03C-DB8F-CF5B-5328AB764470}"/>
              </a:ext>
            </a:extLst>
          </p:cNvPr>
          <p:cNvSpPr>
            <a:spLocks noGrp="1" noChangeArrowheads="1"/>
          </p:cNvSpPr>
          <p:nvPr>
            <p:ph type="sldNum" sz="quarter" idx="12"/>
          </p:nvPr>
        </p:nvSpPr>
        <p:spPr/>
        <p:txBody>
          <a:bodyPr/>
          <a:lstStyle>
            <a:lvl1pPr>
              <a:defRPr/>
            </a:lvl1pPr>
          </a:lstStyle>
          <a:p>
            <a:pPr>
              <a:defRPr/>
            </a:pPr>
            <a:fld id="{35A95615-F291-43C3-9CE0-92EC5D5CF874}" type="slidenum">
              <a:rPr lang="de-DE" altLang="de-DE"/>
              <a:pPr>
                <a:defRPr/>
              </a:pPr>
              <a:t>‹Nr.›</a:t>
            </a:fld>
            <a:endParaRPr lang="de-DE" altLang="de-DE"/>
          </a:p>
        </p:txBody>
      </p:sp>
    </p:spTree>
    <p:extLst>
      <p:ext uri="{BB962C8B-B14F-4D97-AF65-F5344CB8AC3E}">
        <p14:creationId xmlns:p14="http://schemas.microsoft.com/office/powerpoint/2010/main" val="3827652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2A4DB28B-C872-8430-ABAE-DE583BADF35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3ECBC90C-EB20-2BEE-ECC5-F23CDDF953D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630D5C27-BDDF-1322-51DB-57E8200FE4A2}"/>
              </a:ext>
            </a:extLst>
          </p:cNvPr>
          <p:cNvSpPr>
            <a:spLocks noGrp="1" noChangeArrowheads="1"/>
          </p:cNvSpPr>
          <p:nvPr>
            <p:ph type="sldNum" sz="quarter" idx="12"/>
          </p:nvPr>
        </p:nvSpPr>
        <p:spPr/>
        <p:txBody>
          <a:bodyPr/>
          <a:lstStyle>
            <a:lvl1pPr>
              <a:defRPr/>
            </a:lvl1pPr>
          </a:lstStyle>
          <a:p>
            <a:pPr>
              <a:defRPr/>
            </a:pPr>
            <a:fld id="{44E0D19E-7316-4F5B-815E-92EAE3BC5DA7}" type="slidenum">
              <a:rPr lang="de-DE" altLang="de-DE"/>
              <a:pPr>
                <a:defRPr/>
              </a:pPr>
              <a:t>‹Nr.›</a:t>
            </a:fld>
            <a:endParaRPr lang="de-DE" altLang="de-DE"/>
          </a:p>
        </p:txBody>
      </p:sp>
    </p:spTree>
    <p:extLst>
      <p:ext uri="{BB962C8B-B14F-4D97-AF65-F5344CB8AC3E}">
        <p14:creationId xmlns:p14="http://schemas.microsoft.com/office/powerpoint/2010/main" val="235020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BC2D0A57-F2A3-1FB4-94AD-33364A387B5E}"/>
              </a:ext>
            </a:extLst>
          </p:cNvPr>
          <p:cNvSpPr>
            <a:spLocks noGrp="1"/>
          </p:cNvSpPr>
          <p:nvPr>
            <p:ph type="dt" sz="half" idx="10"/>
          </p:nvPr>
        </p:nvSpPr>
        <p:spPr/>
        <p:txBody>
          <a:bodyPr/>
          <a:lstStyle>
            <a:lvl1pPr>
              <a:defRPr/>
            </a:lvl1pPr>
          </a:lstStyle>
          <a:p>
            <a:pPr>
              <a:defRPr/>
            </a:pPr>
            <a:endParaRPr lang="de-DE"/>
          </a:p>
        </p:txBody>
      </p:sp>
      <p:sp>
        <p:nvSpPr>
          <p:cNvPr id="3" name="Fußzeilenplatzhalter 4">
            <a:extLst>
              <a:ext uri="{FF2B5EF4-FFF2-40B4-BE49-F238E27FC236}">
                <a16:creationId xmlns:a16="http://schemas.microsoft.com/office/drawing/2014/main" id="{2C022493-1833-427C-B65C-AA2C0E0EC04A}"/>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A172936C-4998-3B1D-C5D2-C3EFFF925E5B}"/>
              </a:ext>
            </a:extLst>
          </p:cNvPr>
          <p:cNvSpPr>
            <a:spLocks noGrp="1"/>
          </p:cNvSpPr>
          <p:nvPr>
            <p:ph type="sldNum" sz="quarter" idx="12"/>
          </p:nvPr>
        </p:nvSpPr>
        <p:spPr/>
        <p:txBody>
          <a:bodyPr/>
          <a:lstStyle>
            <a:lvl1pPr>
              <a:defRPr/>
            </a:lvl1pPr>
          </a:lstStyle>
          <a:p>
            <a:pPr>
              <a:defRPr/>
            </a:pPr>
            <a:fld id="{C33E7622-232F-4AA7-8400-56B5FF7E028F}" type="slidenum">
              <a:rPr lang="de-DE" altLang="de-DE"/>
              <a:pPr>
                <a:defRPr/>
              </a:pPr>
              <a:t>‹Nr.›</a:t>
            </a:fld>
            <a:endParaRPr lang="de-DE" altLang="de-DE"/>
          </a:p>
        </p:txBody>
      </p:sp>
    </p:spTree>
    <p:extLst>
      <p:ext uri="{BB962C8B-B14F-4D97-AF65-F5344CB8AC3E}">
        <p14:creationId xmlns:p14="http://schemas.microsoft.com/office/powerpoint/2010/main" val="3284297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6D226B98-EA2A-9903-2AA9-6087CBD579B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2FB35C5A-7CED-48B2-61D9-3A37CDFC080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0F84081C-8176-AD79-1ED7-B0CBF0A98EF1}"/>
              </a:ext>
            </a:extLst>
          </p:cNvPr>
          <p:cNvSpPr>
            <a:spLocks noGrp="1" noChangeArrowheads="1"/>
          </p:cNvSpPr>
          <p:nvPr>
            <p:ph type="sldNum" sz="quarter" idx="12"/>
          </p:nvPr>
        </p:nvSpPr>
        <p:spPr/>
        <p:txBody>
          <a:bodyPr/>
          <a:lstStyle>
            <a:lvl1pPr>
              <a:defRPr/>
            </a:lvl1pPr>
          </a:lstStyle>
          <a:p>
            <a:pPr>
              <a:defRPr/>
            </a:pPr>
            <a:fld id="{48D96E0E-D274-4050-95EC-7139E35CEB32}" type="slidenum">
              <a:rPr lang="de-DE" altLang="de-DE"/>
              <a:pPr>
                <a:defRPr/>
              </a:pPr>
              <a:t>‹Nr.›</a:t>
            </a:fld>
            <a:endParaRPr lang="de-DE" altLang="de-DE"/>
          </a:p>
        </p:txBody>
      </p:sp>
    </p:spTree>
    <p:extLst>
      <p:ext uri="{BB962C8B-B14F-4D97-AF65-F5344CB8AC3E}">
        <p14:creationId xmlns:p14="http://schemas.microsoft.com/office/powerpoint/2010/main" val="9776365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22FA2809-8096-1D2F-CDCE-118D11E5E378}"/>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3B8C0E7B-4039-7EAD-5102-7B4CE61994C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47CAE73A-EE6B-B5F4-8B17-FC26CF9495C0}"/>
              </a:ext>
            </a:extLst>
          </p:cNvPr>
          <p:cNvSpPr>
            <a:spLocks noGrp="1" noChangeArrowheads="1"/>
          </p:cNvSpPr>
          <p:nvPr>
            <p:ph type="sldNum" sz="quarter" idx="12"/>
          </p:nvPr>
        </p:nvSpPr>
        <p:spPr/>
        <p:txBody>
          <a:bodyPr/>
          <a:lstStyle>
            <a:lvl1pPr>
              <a:defRPr/>
            </a:lvl1pPr>
          </a:lstStyle>
          <a:p>
            <a:pPr>
              <a:defRPr/>
            </a:pPr>
            <a:fld id="{52B9D650-C84C-49E5-A213-D672DB18471E}" type="slidenum">
              <a:rPr lang="de-DE" altLang="de-DE"/>
              <a:pPr>
                <a:defRPr/>
              </a:pPr>
              <a:t>‹Nr.›</a:t>
            </a:fld>
            <a:endParaRPr lang="de-DE" altLang="de-DE"/>
          </a:p>
        </p:txBody>
      </p:sp>
    </p:spTree>
    <p:extLst>
      <p:ext uri="{BB962C8B-B14F-4D97-AF65-F5344CB8AC3E}">
        <p14:creationId xmlns:p14="http://schemas.microsoft.com/office/powerpoint/2010/main" val="29868003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56099211-F9E5-65CA-24F3-366C2D8B456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723A8288-0FCD-A1FA-A685-24657DF747E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6DDA0886-FE00-6F4F-9B4A-433F70B94490}"/>
              </a:ext>
            </a:extLst>
          </p:cNvPr>
          <p:cNvSpPr>
            <a:spLocks noGrp="1" noChangeArrowheads="1"/>
          </p:cNvSpPr>
          <p:nvPr>
            <p:ph type="sldNum" sz="quarter" idx="12"/>
          </p:nvPr>
        </p:nvSpPr>
        <p:spPr/>
        <p:txBody>
          <a:bodyPr/>
          <a:lstStyle>
            <a:lvl1pPr>
              <a:defRPr/>
            </a:lvl1pPr>
          </a:lstStyle>
          <a:p>
            <a:pPr>
              <a:defRPr/>
            </a:pPr>
            <a:fld id="{F7AB15A8-DA0C-41AC-B16F-E3C7B5EE3B95}" type="slidenum">
              <a:rPr lang="de-DE" altLang="de-DE"/>
              <a:pPr>
                <a:defRPr/>
              </a:pPr>
              <a:t>‹Nr.›</a:t>
            </a:fld>
            <a:endParaRPr lang="de-DE" altLang="de-DE"/>
          </a:p>
        </p:txBody>
      </p:sp>
    </p:spTree>
    <p:extLst>
      <p:ext uri="{BB962C8B-B14F-4D97-AF65-F5344CB8AC3E}">
        <p14:creationId xmlns:p14="http://schemas.microsoft.com/office/powerpoint/2010/main" val="22206127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25EC1DB2-96C3-D3FF-4083-FF909B3C24C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C7C17442-1C4D-C09A-63E6-AF961843312E}"/>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BE4C366B-7909-4960-276E-234DFC45E4C7}"/>
              </a:ext>
            </a:extLst>
          </p:cNvPr>
          <p:cNvSpPr>
            <a:spLocks noGrp="1" noChangeArrowheads="1"/>
          </p:cNvSpPr>
          <p:nvPr>
            <p:ph type="sldNum" sz="quarter" idx="12"/>
          </p:nvPr>
        </p:nvSpPr>
        <p:spPr/>
        <p:txBody>
          <a:bodyPr/>
          <a:lstStyle>
            <a:lvl1pPr>
              <a:defRPr/>
            </a:lvl1pPr>
          </a:lstStyle>
          <a:p>
            <a:pPr>
              <a:defRPr/>
            </a:pPr>
            <a:fld id="{19B18BA3-3179-4636-8EB4-9534126FA975}" type="slidenum">
              <a:rPr lang="de-DE" altLang="de-DE"/>
              <a:pPr>
                <a:defRPr/>
              </a:pPr>
              <a:t>‹Nr.›</a:t>
            </a:fld>
            <a:endParaRPr lang="de-DE" altLang="de-DE"/>
          </a:p>
        </p:txBody>
      </p:sp>
    </p:spTree>
    <p:extLst>
      <p:ext uri="{BB962C8B-B14F-4D97-AF65-F5344CB8AC3E}">
        <p14:creationId xmlns:p14="http://schemas.microsoft.com/office/powerpoint/2010/main" val="38537350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829A23-BD96-7E26-18F7-E9559FC5CB6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08C92887-38FB-5C22-422B-A45160B122D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5B652780-802C-4744-262C-CF639CC300C7}"/>
              </a:ext>
            </a:extLst>
          </p:cNvPr>
          <p:cNvSpPr>
            <a:spLocks noGrp="1" noChangeArrowheads="1"/>
          </p:cNvSpPr>
          <p:nvPr>
            <p:ph type="sldNum" sz="quarter" idx="12"/>
          </p:nvPr>
        </p:nvSpPr>
        <p:spPr/>
        <p:txBody>
          <a:bodyPr/>
          <a:lstStyle>
            <a:lvl1pPr>
              <a:defRPr/>
            </a:lvl1pPr>
          </a:lstStyle>
          <a:p>
            <a:pPr>
              <a:defRPr/>
            </a:pPr>
            <a:fld id="{19ACEB9C-891C-49DC-A163-1E064A2A9A90}" type="slidenum">
              <a:rPr lang="de-DE" altLang="de-DE"/>
              <a:pPr>
                <a:defRPr/>
              </a:pPr>
              <a:t>‹Nr.›</a:t>
            </a:fld>
            <a:endParaRPr lang="de-DE" altLang="de-DE"/>
          </a:p>
        </p:txBody>
      </p:sp>
    </p:spTree>
    <p:extLst>
      <p:ext uri="{BB962C8B-B14F-4D97-AF65-F5344CB8AC3E}">
        <p14:creationId xmlns:p14="http://schemas.microsoft.com/office/powerpoint/2010/main" val="32313111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FFCC50C2-E9D3-E108-D31F-E38E19BB212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C7141F4E-E3A3-252B-7195-1F6D1215B86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6378CF4C-67BC-AE7B-FC53-303CD6971D6F}"/>
              </a:ext>
            </a:extLst>
          </p:cNvPr>
          <p:cNvSpPr>
            <a:spLocks noGrp="1" noChangeArrowheads="1"/>
          </p:cNvSpPr>
          <p:nvPr>
            <p:ph type="sldNum" sz="quarter" idx="12"/>
          </p:nvPr>
        </p:nvSpPr>
        <p:spPr/>
        <p:txBody>
          <a:bodyPr/>
          <a:lstStyle>
            <a:lvl1pPr>
              <a:defRPr/>
            </a:lvl1pPr>
          </a:lstStyle>
          <a:p>
            <a:pPr>
              <a:defRPr/>
            </a:pPr>
            <a:fld id="{36F35E43-5B80-443B-867C-AE3446E99C78}" type="slidenum">
              <a:rPr lang="de-DE" altLang="de-DE"/>
              <a:pPr>
                <a:defRPr/>
              </a:pPr>
              <a:t>‹Nr.›</a:t>
            </a:fld>
            <a:endParaRPr lang="de-DE" altLang="de-DE"/>
          </a:p>
        </p:txBody>
      </p:sp>
    </p:spTree>
    <p:extLst>
      <p:ext uri="{BB962C8B-B14F-4D97-AF65-F5344CB8AC3E}">
        <p14:creationId xmlns:p14="http://schemas.microsoft.com/office/powerpoint/2010/main" val="41548212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E2013045-60BD-30EE-32C5-C476870BC1D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59DA053E-5783-1C74-39BE-839EBE6398B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5A2022B6-B4D2-516D-4E61-EC2018E5E5BE}"/>
              </a:ext>
            </a:extLst>
          </p:cNvPr>
          <p:cNvSpPr>
            <a:spLocks noGrp="1" noChangeArrowheads="1"/>
          </p:cNvSpPr>
          <p:nvPr>
            <p:ph type="sldNum" sz="quarter" idx="12"/>
          </p:nvPr>
        </p:nvSpPr>
        <p:spPr/>
        <p:txBody>
          <a:bodyPr/>
          <a:lstStyle>
            <a:lvl1pPr>
              <a:defRPr/>
            </a:lvl1pPr>
          </a:lstStyle>
          <a:p>
            <a:pPr>
              <a:defRPr/>
            </a:pPr>
            <a:fld id="{7B2A4CE6-8885-4215-B46A-AEF103EB961F}" type="slidenum">
              <a:rPr lang="de-DE" altLang="de-DE"/>
              <a:pPr>
                <a:defRPr/>
              </a:pPr>
              <a:t>‹Nr.›</a:t>
            </a:fld>
            <a:endParaRPr lang="de-DE" altLang="de-DE"/>
          </a:p>
        </p:txBody>
      </p:sp>
    </p:spTree>
    <p:extLst>
      <p:ext uri="{BB962C8B-B14F-4D97-AF65-F5344CB8AC3E}">
        <p14:creationId xmlns:p14="http://schemas.microsoft.com/office/powerpoint/2010/main" val="1382381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AFEF719-2E30-8597-9C61-3275A1DF8FC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B15D3FC3-89D6-330C-86B8-F47969A473C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D1F2ACC3-6796-06EF-44FC-E97AF0299A43}"/>
              </a:ext>
            </a:extLst>
          </p:cNvPr>
          <p:cNvSpPr>
            <a:spLocks noGrp="1" noChangeArrowheads="1"/>
          </p:cNvSpPr>
          <p:nvPr>
            <p:ph type="sldNum" sz="quarter" idx="12"/>
          </p:nvPr>
        </p:nvSpPr>
        <p:spPr/>
        <p:txBody>
          <a:bodyPr/>
          <a:lstStyle>
            <a:lvl1pPr>
              <a:defRPr/>
            </a:lvl1pPr>
          </a:lstStyle>
          <a:p>
            <a:pPr>
              <a:defRPr/>
            </a:pPr>
            <a:fld id="{F2A9DE0E-53F6-41E0-B19E-CC6E74E2E347}" type="slidenum">
              <a:rPr lang="de-DE" altLang="de-DE"/>
              <a:pPr>
                <a:defRPr/>
              </a:pPr>
              <a:t>‹Nr.›</a:t>
            </a:fld>
            <a:endParaRPr lang="de-DE" altLang="de-DE"/>
          </a:p>
        </p:txBody>
      </p:sp>
    </p:spTree>
    <p:extLst>
      <p:ext uri="{BB962C8B-B14F-4D97-AF65-F5344CB8AC3E}">
        <p14:creationId xmlns:p14="http://schemas.microsoft.com/office/powerpoint/2010/main" val="16449644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20FBA215-A03E-F127-CA5C-C0C9CA49BAB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FAF0C70E-9CA9-355C-6FFC-ACC711DA971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FFF08E87-5206-260D-1F5E-FACA98DC6651}"/>
              </a:ext>
            </a:extLst>
          </p:cNvPr>
          <p:cNvSpPr>
            <a:spLocks noGrp="1" noChangeArrowheads="1"/>
          </p:cNvSpPr>
          <p:nvPr>
            <p:ph type="sldNum" sz="quarter" idx="12"/>
          </p:nvPr>
        </p:nvSpPr>
        <p:spPr/>
        <p:txBody>
          <a:bodyPr/>
          <a:lstStyle>
            <a:lvl1pPr>
              <a:defRPr/>
            </a:lvl1pPr>
          </a:lstStyle>
          <a:p>
            <a:pPr>
              <a:defRPr/>
            </a:pPr>
            <a:fld id="{1FB0795B-0E1E-4313-9FBD-48A2C719BC5B}" type="slidenum">
              <a:rPr lang="de-DE" altLang="de-DE"/>
              <a:pPr>
                <a:defRPr/>
              </a:pPr>
              <a:t>‹Nr.›</a:t>
            </a:fld>
            <a:endParaRPr lang="de-DE" altLang="de-DE"/>
          </a:p>
        </p:txBody>
      </p:sp>
    </p:spTree>
    <p:extLst>
      <p:ext uri="{BB962C8B-B14F-4D97-AF65-F5344CB8AC3E}">
        <p14:creationId xmlns:p14="http://schemas.microsoft.com/office/powerpoint/2010/main" val="25730298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93CCB9FE-BB6B-1994-DA6F-7C38ED7542BF}"/>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DD37789A-E3C3-FE6F-6807-5B27E1817CB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45D2EB08-8CF3-F2CA-EE0F-A2807C51898C}"/>
              </a:ext>
            </a:extLst>
          </p:cNvPr>
          <p:cNvSpPr>
            <a:spLocks noGrp="1" noChangeArrowheads="1"/>
          </p:cNvSpPr>
          <p:nvPr>
            <p:ph type="sldNum" sz="quarter" idx="12"/>
          </p:nvPr>
        </p:nvSpPr>
        <p:spPr/>
        <p:txBody>
          <a:bodyPr/>
          <a:lstStyle>
            <a:lvl1pPr>
              <a:defRPr/>
            </a:lvl1pPr>
          </a:lstStyle>
          <a:p>
            <a:pPr>
              <a:defRPr/>
            </a:pPr>
            <a:fld id="{806E0136-08A7-4558-A68D-85034059962E}" type="slidenum">
              <a:rPr lang="de-DE" altLang="de-DE"/>
              <a:pPr>
                <a:defRPr/>
              </a:pPr>
              <a:t>‹Nr.›</a:t>
            </a:fld>
            <a:endParaRPr lang="de-DE" altLang="de-DE"/>
          </a:p>
        </p:txBody>
      </p:sp>
    </p:spTree>
    <p:extLst>
      <p:ext uri="{BB962C8B-B14F-4D97-AF65-F5344CB8AC3E}">
        <p14:creationId xmlns:p14="http://schemas.microsoft.com/office/powerpoint/2010/main" val="422573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3F3D30F4-9604-AF6D-4852-554A98616EB3}"/>
              </a:ext>
            </a:extLst>
          </p:cNvPr>
          <p:cNvSpPr>
            <a:spLocks noGrp="1"/>
          </p:cNvSpPr>
          <p:nvPr>
            <p:ph type="dt" sz="half" idx="10"/>
          </p:nvPr>
        </p:nvSpPr>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769EA8A5-2744-2626-9B02-E5ABCB2886C2}"/>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F4BA47FD-9F99-DB6D-CA4C-BB303FA37563}"/>
              </a:ext>
            </a:extLst>
          </p:cNvPr>
          <p:cNvSpPr>
            <a:spLocks noGrp="1"/>
          </p:cNvSpPr>
          <p:nvPr>
            <p:ph type="sldNum" sz="quarter" idx="12"/>
          </p:nvPr>
        </p:nvSpPr>
        <p:spPr/>
        <p:txBody>
          <a:bodyPr/>
          <a:lstStyle>
            <a:lvl1pPr>
              <a:defRPr/>
            </a:lvl1pPr>
          </a:lstStyle>
          <a:p>
            <a:pPr>
              <a:defRPr/>
            </a:pPr>
            <a:fld id="{B5303502-7047-4E88-8595-EF73B445BA40}" type="slidenum">
              <a:rPr lang="de-DE" altLang="de-DE"/>
              <a:pPr>
                <a:defRPr/>
              </a:pPr>
              <a:t>‹Nr.›</a:t>
            </a:fld>
            <a:endParaRPr lang="de-DE" altLang="de-DE"/>
          </a:p>
        </p:txBody>
      </p:sp>
    </p:spTree>
    <p:extLst>
      <p:ext uri="{BB962C8B-B14F-4D97-AF65-F5344CB8AC3E}">
        <p14:creationId xmlns:p14="http://schemas.microsoft.com/office/powerpoint/2010/main" val="21568002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C22C9A34-2F1C-600E-C005-66B700D471A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476F4286-4FEE-E9C4-13CE-EC943130C40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39448199-4208-1080-F029-42B473B8114D}"/>
              </a:ext>
            </a:extLst>
          </p:cNvPr>
          <p:cNvSpPr>
            <a:spLocks noGrp="1" noChangeArrowheads="1"/>
          </p:cNvSpPr>
          <p:nvPr>
            <p:ph type="sldNum" sz="quarter" idx="12"/>
          </p:nvPr>
        </p:nvSpPr>
        <p:spPr/>
        <p:txBody>
          <a:bodyPr/>
          <a:lstStyle>
            <a:lvl1pPr>
              <a:defRPr/>
            </a:lvl1pPr>
          </a:lstStyle>
          <a:p>
            <a:pPr>
              <a:defRPr/>
            </a:pPr>
            <a:fld id="{A8CFB8B5-6A87-4A1F-A038-4761F0893857}" type="slidenum">
              <a:rPr lang="de-DE" altLang="de-DE"/>
              <a:pPr>
                <a:defRPr/>
              </a:pPr>
              <a:t>‹Nr.›</a:t>
            </a:fld>
            <a:endParaRPr lang="de-DE" altLang="de-DE"/>
          </a:p>
        </p:txBody>
      </p:sp>
    </p:spTree>
    <p:extLst>
      <p:ext uri="{BB962C8B-B14F-4D97-AF65-F5344CB8AC3E}">
        <p14:creationId xmlns:p14="http://schemas.microsoft.com/office/powerpoint/2010/main" val="33641165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DB82BB-FF73-3383-B560-E13438864EB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940E4AB7-F848-429D-C0B6-DE80EDC3475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71DE37AA-C88E-058D-46EF-52FF66C5408A}"/>
              </a:ext>
            </a:extLst>
          </p:cNvPr>
          <p:cNvSpPr>
            <a:spLocks noGrp="1" noChangeArrowheads="1"/>
          </p:cNvSpPr>
          <p:nvPr>
            <p:ph type="sldNum" sz="quarter" idx="12"/>
          </p:nvPr>
        </p:nvSpPr>
        <p:spPr/>
        <p:txBody>
          <a:bodyPr/>
          <a:lstStyle>
            <a:lvl1pPr>
              <a:defRPr/>
            </a:lvl1pPr>
          </a:lstStyle>
          <a:p>
            <a:pPr>
              <a:defRPr/>
            </a:pPr>
            <a:fld id="{9721D264-3249-4CFE-8B98-BBE2C6857C11}" type="slidenum">
              <a:rPr lang="de-DE" altLang="de-DE"/>
              <a:pPr>
                <a:defRPr/>
              </a:pPr>
              <a:t>‹Nr.›</a:t>
            </a:fld>
            <a:endParaRPr lang="de-DE" altLang="de-DE"/>
          </a:p>
        </p:txBody>
      </p:sp>
    </p:spTree>
    <p:extLst>
      <p:ext uri="{BB962C8B-B14F-4D97-AF65-F5344CB8AC3E}">
        <p14:creationId xmlns:p14="http://schemas.microsoft.com/office/powerpoint/2010/main" val="18601738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9EBB5761-8576-FA92-BC08-C2B0BE9471B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77F852E7-58AE-FC09-A061-B7CBEB46CC3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85A40E8C-5D55-E5DF-A52A-1679B0F724A5}"/>
              </a:ext>
            </a:extLst>
          </p:cNvPr>
          <p:cNvSpPr>
            <a:spLocks noGrp="1" noChangeArrowheads="1"/>
          </p:cNvSpPr>
          <p:nvPr>
            <p:ph type="sldNum" sz="quarter" idx="12"/>
          </p:nvPr>
        </p:nvSpPr>
        <p:spPr/>
        <p:txBody>
          <a:bodyPr/>
          <a:lstStyle>
            <a:lvl1pPr>
              <a:defRPr/>
            </a:lvl1pPr>
          </a:lstStyle>
          <a:p>
            <a:pPr>
              <a:defRPr/>
            </a:pPr>
            <a:fld id="{9713BBE3-3191-440B-8E22-8FD2022343F4}" type="slidenum">
              <a:rPr lang="de-DE" altLang="de-DE"/>
              <a:pPr>
                <a:defRPr/>
              </a:pPr>
              <a:t>‹Nr.›</a:t>
            </a:fld>
            <a:endParaRPr lang="de-DE" altLang="de-DE"/>
          </a:p>
        </p:txBody>
      </p:sp>
    </p:spTree>
    <p:extLst>
      <p:ext uri="{BB962C8B-B14F-4D97-AF65-F5344CB8AC3E}">
        <p14:creationId xmlns:p14="http://schemas.microsoft.com/office/powerpoint/2010/main" val="27206331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7F56EE7D-8351-D9A9-8941-223216AF8F8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E28EAE8D-C7AD-AC6A-F153-072D9089D1E0}"/>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8535CC97-C886-4C75-4661-BBA5840BB27A}"/>
              </a:ext>
            </a:extLst>
          </p:cNvPr>
          <p:cNvSpPr>
            <a:spLocks noGrp="1" noChangeArrowheads="1"/>
          </p:cNvSpPr>
          <p:nvPr>
            <p:ph type="sldNum" sz="quarter" idx="12"/>
          </p:nvPr>
        </p:nvSpPr>
        <p:spPr/>
        <p:txBody>
          <a:bodyPr/>
          <a:lstStyle>
            <a:lvl1pPr>
              <a:defRPr/>
            </a:lvl1pPr>
          </a:lstStyle>
          <a:p>
            <a:pPr>
              <a:defRPr/>
            </a:pPr>
            <a:fld id="{0F8D7ACF-6688-4590-9817-8ACF02C3A28C}" type="slidenum">
              <a:rPr lang="de-DE" altLang="de-DE"/>
              <a:pPr>
                <a:defRPr/>
              </a:pPr>
              <a:t>‹Nr.›</a:t>
            </a:fld>
            <a:endParaRPr lang="de-DE" altLang="de-DE"/>
          </a:p>
        </p:txBody>
      </p:sp>
    </p:spTree>
    <p:extLst>
      <p:ext uri="{BB962C8B-B14F-4D97-AF65-F5344CB8AC3E}">
        <p14:creationId xmlns:p14="http://schemas.microsoft.com/office/powerpoint/2010/main" val="33184928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7D723711-09DF-8310-115F-78F994CCCA8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88660647-DC46-F517-D9B5-40ED983F7F0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92E77352-9F65-3B70-55BB-C04053761ABD}"/>
              </a:ext>
            </a:extLst>
          </p:cNvPr>
          <p:cNvSpPr>
            <a:spLocks noGrp="1" noChangeArrowheads="1"/>
          </p:cNvSpPr>
          <p:nvPr>
            <p:ph type="sldNum" sz="quarter" idx="12"/>
          </p:nvPr>
        </p:nvSpPr>
        <p:spPr/>
        <p:txBody>
          <a:bodyPr/>
          <a:lstStyle>
            <a:lvl1pPr>
              <a:defRPr/>
            </a:lvl1pPr>
          </a:lstStyle>
          <a:p>
            <a:pPr>
              <a:defRPr/>
            </a:pPr>
            <a:fld id="{EC4D4ECF-8136-4F5A-8B4E-85E31702A672}" type="slidenum">
              <a:rPr lang="de-DE" altLang="de-DE"/>
              <a:pPr>
                <a:defRPr/>
              </a:pPr>
              <a:t>‹Nr.›</a:t>
            </a:fld>
            <a:endParaRPr lang="de-DE" altLang="de-DE"/>
          </a:p>
        </p:txBody>
      </p:sp>
    </p:spTree>
    <p:extLst>
      <p:ext uri="{BB962C8B-B14F-4D97-AF65-F5344CB8AC3E}">
        <p14:creationId xmlns:p14="http://schemas.microsoft.com/office/powerpoint/2010/main" val="2176854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963F2938-C42C-13F2-1281-41075350807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80393E73-489E-B449-4BDE-57C26EF5EF67}"/>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53BFF367-161E-0045-1D43-6FBD81C14B2B}"/>
              </a:ext>
            </a:extLst>
          </p:cNvPr>
          <p:cNvSpPr>
            <a:spLocks noGrp="1" noChangeArrowheads="1"/>
          </p:cNvSpPr>
          <p:nvPr>
            <p:ph type="sldNum" sz="quarter" idx="12"/>
          </p:nvPr>
        </p:nvSpPr>
        <p:spPr/>
        <p:txBody>
          <a:bodyPr/>
          <a:lstStyle>
            <a:lvl1pPr>
              <a:defRPr/>
            </a:lvl1pPr>
          </a:lstStyle>
          <a:p>
            <a:pPr>
              <a:defRPr/>
            </a:pPr>
            <a:fld id="{821DBCBB-C56A-48F7-A441-30ACBF3BF426}" type="slidenum">
              <a:rPr lang="de-DE" altLang="de-DE"/>
              <a:pPr>
                <a:defRPr/>
              </a:pPr>
              <a:t>‹Nr.›</a:t>
            </a:fld>
            <a:endParaRPr lang="de-DE" altLang="de-DE"/>
          </a:p>
        </p:txBody>
      </p:sp>
    </p:spTree>
    <p:extLst>
      <p:ext uri="{BB962C8B-B14F-4D97-AF65-F5344CB8AC3E}">
        <p14:creationId xmlns:p14="http://schemas.microsoft.com/office/powerpoint/2010/main" val="40481682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C4290E40-26DE-4F2C-4CD8-BBD1E3EFB9A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a:extLst>
              <a:ext uri="{FF2B5EF4-FFF2-40B4-BE49-F238E27FC236}">
                <a16:creationId xmlns:a16="http://schemas.microsoft.com/office/drawing/2014/main" id="{5A2588B2-2390-54DB-44FC-D21D362F676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a:extLst>
              <a:ext uri="{FF2B5EF4-FFF2-40B4-BE49-F238E27FC236}">
                <a16:creationId xmlns:a16="http://schemas.microsoft.com/office/drawing/2014/main" id="{D4DB0506-2F77-A209-3BA9-A843427F4992}"/>
              </a:ext>
            </a:extLst>
          </p:cNvPr>
          <p:cNvSpPr>
            <a:spLocks noGrp="1" noChangeArrowheads="1"/>
          </p:cNvSpPr>
          <p:nvPr>
            <p:ph type="sldNum" sz="quarter" idx="12"/>
          </p:nvPr>
        </p:nvSpPr>
        <p:spPr/>
        <p:txBody>
          <a:bodyPr/>
          <a:lstStyle>
            <a:lvl1pPr>
              <a:defRPr/>
            </a:lvl1pPr>
          </a:lstStyle>
          <a:p>
            <a:pPr>
              <a:defRPr/>
            </a:pPr>
            <a:fld id="{BDDF3DFF-3AE0-4872-A370-71BE72972C87}" type="slidenum">
              <a:rPr lang="de-DE" altLang="de-DE"/>
              <a:pPr>
                <a:defRPr/>
              </a:pPr>
              <a:t>‹Nr.›</a:t>
            </a:fld>
            <a:endParaRPr lang="de-DE" altLang="de-DE"/>
          </a:p>
        </p:txBody>
      </p:sp>
    </p:spTree>
    <p:extLst>
      <p:ext uri="{BB962C8B-B14F-4D97-AF65-F5344CB8AC3E}">
        <p14:creationId xmlns:p14="http://schemas.microsoft.com/office/powerpoint/2010/main" val="1483066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680484EC-8D62-441B-4EAF-A22423DABB8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D79ECC1B-83FD-48B0-22B7-1D3CE63A88B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6CEAEFA7-78BD-794C-11F2-F90E55094B00}"/>
              </a:ext>
            </a:extLst>
          </p:cNvPr>
          <p:cNvSpPr>
            <a:spLocks noGrp="1" noChangeArrowheads="1"/>
          </p:cNvSpPr>
          <p:nvPr>
            <p:ph type="sldNum" sz="quarter" idx="12"/>
          </p:nvPr>
        </p:nvSpPr>
        <p:spPr/>
        <p:txBody>
          <a:bodyPr/>
          <a:lstStyle>
            <a:lvl1pPr>
              <a:defRPr/>
            </a:lvl1pPr>
          </a:lstStyle>
          <a:p>
            <a:pPr>
              <a:defRPr/>
            </a:pPr>
            <a:fld id="{290DD060-92AE-4599-BAFD-35B331367F60}" type="slidenum">
              <a:rPr lang="de-DE" altLang="de-DE"/>
              <a:pPr>
                <a:defRPr/>
              </a:pPr>
              <a:t>‹Nr.›</a:t>
            </a:fld>
            <a:endParaRPr lang="de-DE" altLang="de-DE"/>
          </a:p>
        </p:txBody>
      </p:sp>
    </p:spTree>
    <p:extLst>
      <p:ext uri="{BB962C8B-B14F-4D97-AF65-F5344CB8AC3E}">
        <p14:creationId xmlns:p14="http://schemas.microsoft.com/office/powerpoint/2010/main" val="23060386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1CF9EAA-2E1C-E4D5-04DF-2496B8A1747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a:extLst>
              <a:ext uri="{FF2B5EF4-FFF2-40B4-BE49-F238E27FC236}">
                <a16:creationId xmlns:a16="http://schemas.microsoft.com/office/drawing/2014/main" id="{ADAE4B64-AE8C-F819-F9F1-93B9B835321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a:extLst>
              <a:ext uri="{FF2B5EF4-FFF2-40B4-BE49-F238E27FC236}">
                <a16:creationId xmlns:a16="http://schemas.microsoft.com/office/drawing/2014/main" id="{65648F40-EE87-4906-13A7-339E16842C5E}"/>
              </a:ext>
            </a:extLst>
          </p:cNvPr>
          <p:cNvSpPr>
            <a:spLocks noGrp="1" noChangeArrowheads="1"/>
          </p:cNvSpPr>
          <p:nvPr>
            <p:ph type="sldNum" sz="quarter" idx="12"/>
          </p:nvPr>
        </p:nvSpPr>
        <p:spPr/>
        <p:txBody>
          <a:bodyPr/>
          <a:lstStyle>
            <a:lvl1pPr>
              <a:defRPr/>
            </a:lvl1pPr>
          </a:lstStyle>
          <a:p>
            <a:pPr>
              <a:defRPr/>
            </a:pPr>
            <a:fld id="{58378B54-6219-4C6A-B8B8-F093B5148DDC}" type="slidenum">
              <a:rPr lang="de-DE" altLang="de-DE"/>
              <a:pPr>
                <a:defRPr/>
              </a:pPr>
              <a:t>‹Nr.›</a:t>
            </a:fld>
            <a:endParaRPr lang="de-DE" altLang="de-DE"/>
          </a:p>
        </p:txBody>
      </p:sp>
    </p:spTree>
    <p:extLst>
      <p:ext uri="{BB962C8B-B14F-4D97-AF65-F5344CB8AC3E}">
        <p14:creationId xmlns:p14="http://schemas.microsoft.com/office/powerpoint/2010/main" val="1472896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6E0C20AD-085A-741C-973A-25202D8DB40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A750A6E8-EE0A-4F1E-8D42-71EFF7ADC6F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0B1831C2-9DEB-CEE2-85DF-5ACC2616FD34}"/>
              </a:ext>
            </a:extLst>
          </p:cNvPr>
          <p:cNvSpPr>
            <a:spLocks noGrp="1" noChangeArrowheads="1"/>
          </p:cNvSpPr>
          <p:nvPr>
            <p:ph type="sldNum" sz="quarter" idx="12"/>
          </p:nvPr>
        </p:nvSpPr>
        <p:spPr/>
        <p:txBody>
          <a:bodyPr/>
          <a:lstStyle>
            <a:lvl1pPr>
              <a:defRPr/>
            </a:lvl1pPr>
          </a:lstStyle>
          <a:p>
            <a:pPr>
              <a:defRPr/>
            </a:pPr>
            <a:fld id="{83978293-DDE3-4C31-A31D-46064E135CF2}" type="slidenum">
              <a:rPr lang="de-DE" altLang="de-DE"/>
              <a:pPr>
                <a:defRPr/>
              </a:pPr>
              <a:t>‹Nr.›</a:t>
            </a:fld>
            <a:endParaRPr lang="de-DE" altLang="de-DE"/>
          </a:p>
        </p:txBody>
      </p:sp>
    </p:spTree>
    <p:extLst>
      <p:ext uri="{BB962C8B-B14F-4D97-AF65-F5344CB8AC3E}">
        <p14:creationId xmlns:p14="http://schemas.microsoft.com/office/powerpoint/2010/main" val="319899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471DA4-7AA8-AE4D-A87F-3D4C2E8A0832}"/>
              </a:ext>
            </a:extLst>
          </p:cNvPr>
          <p:cNvSpPr>
            <a:spLocks noGrp="1"/>
          </p:cNvSpPr>
          <p:nvPr>
            <p:ph type="dt" sz="half" idx="10"/>
          </p:nvPr>
        </p:nvSpPr>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13642F4C-AE64-77E9-9DF5-6912DD8175DD}"/>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BB7C5B2E-7551-F968-9056-C68A76A94A4B}"/>
              </a:ext>
            </a:extLst>
          </p:cNvPr>
          <p:cNvSpPr>
            <a:spLocks noGrp="1"/>
          </p:cNvSpPr>
          <p:nvPr>
            <p:ph type="sldNum" sz="quarter" idx="12"/>
          </p:nvPr>
        </p:nvSpPr>
        <p:spPr/>
        <p:txBody>
          <a:bodyPr/>
          <a:lstStyle>
            <a:lvl1pPr>
              <a:defRPr/>
            </a:lvl1pPr>
          </a:lstStyle>
          <a:p>
            <a:pPr>
              <a:defRPr/>
            </a:pPr>
            <a:fld id="{57DEA9D5-AD28-4393-823C-ED9F9AAF3F37}" type="slidenum">
              <a:rPr lang="de-DE" altLang="de-DE"/>
              <a:pPr>
                <a:defRPr/>
              </a:pPr>
              <a:t>‹Nr.›</a:t>
            </a:fld>
            <a:endParaRPr lang="de-DE" altLang="de-DE"/>
          </a:p>
        </p:txBody>
      </p:sp>
    </p:spTree>
    <p:extLst>
      <p:ext uri="{BB962C8B-B14F-4D97-AF65-F5344CB8AC3E}">
        <p14:creationId xmlns:p14="http://schemas.microsoft.com/office/powerpoint/2010/main" val="31214903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a:extLst>
              <a:ext uri="{FF2B5EF4-FFF2-40B4-BE49-F238E27FC236}">
                <a16:creationId xmlns:a16="http://schemas.microsoft.com/office/drawing/2014/main" id="{A059C7A2-944E-FF56-26A3-556E17D3ADF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7AF532D1-0B9E-2955-8559-D0315F8EA4C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C7A668B1-6600-36A1-EBED-D1074B464023}"/>
              </a:ext>
            </a:extLst>
          </p:cNvPr>
          <p:cNvSpPr>
            <a:spLocks noGrp="1" noChangeArrowheads="1"/>
          </p:cNvSpPr>
          <p:nvPr>
            <p:ph type="sldNum" sz="quarter" idx="12"/>
          </p:nvPr>
        </p:nvSpPr>
        <p:spPr/>
        <p:txBody>
          <a:bodyPr/>
          <a:lstStyle>
            <a:lvl1pPr>
              <a:defRPr/>
            </a:lvl1pPr>
          </a:lstStyle>
          <a:p>
            <a:pPr>
              <a:defRPr/>
            </a:pPr>
            <a:fld id="{BB03B890-D921-42CE-882E-E17166B64C03}" type="slidenum">
              <a:rPr lang="de-DE" altLang="de-DE"/>
              <a:pPr>
                <a:defRPr/>
              </a:pPr>
              <a:t>‹Nr.›</a:t>
            </a:fld>
            <a:endParaRPr lang="de-DE" altLang="de-DE"/>
          </a:p>
        </p:txBody>
      </p:sp>
    </p:spTree>
    <p:extLst>
      <p:ext uri="{BB962C8B-B14F-4D97-AF65-F5344CB8AC3E}">
        <p14:creationId xmlns:p14="http://schemas.microsoft.com/office/powerpoint/2010/main" val="41632579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EA0E22C-F10F-7CE6-4B2A-C71E7E6F0A7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071084A4-D733-FEEE-6A30-5D95116B8DC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1161E7C1-536F-3B8D-7337-37E6762856B0}"/>
              </a:ext>
            </a:extLst>
          </p:cNvPr>
          <p:cNvSpPr>
            <a:spLocks noGrp="1" noChangeArrowheads="1"/>
          </p:cNvSpPr>
          <p:nvPr>
            <p:ph type="sldNum" sz="quarter" idx="12"/>
          </p:nvPr>
        </p:nvSpPr>
        <p:spPr/>
        <p:txBody>
          <a:bodyPr/>
          <a:lstStyle>
            <a:lvl1pPr>
              <a:defRPr/>
            </a:lvl1pPr>
          </a:lstStyle>
          <a:p>
            <a:pPr>
              <a:defRPr/>
            </a:pPr>
            <a:fld id="{B952B309-7EB1-459A-87D9-FE83954A08AD}" type="slidenum">
              <a:rPr lang="de-DE" altLang="de-DE"/>
              <a:pPr>
                <a:defRPr/>
              </a:pPr>
              <a:t>‹Nr.›</a:t>
            </a:fld>
            <a:endParaRPr lang="de-DE" altLang="de-DE"/>
          </a:p>
        </p:txBody>
      </p:sp>
    </p:spTree>
    <p:extLst>
      <p:ext uri="{BB962C8B-B14F-4D97-AF65-F5344CB8AC3E}">
        <p14:creationId xmlns:p14="http://schemas.microsoft.com/office/powerpoint/2010/main" val="12648318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7707EB0F-6330-D845-E515-C3D0E5DDCA1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D83554E3-722E-3062-4B96-1B6A5B48B7A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67EFAC77-7B9D-0ABF-8592-05A0CC5D5E56}"/>
              </a:ext>
            </a:extLst>
          </p:cNvPr>
          <p:cNvSpPr>
            <a:spLocks noGrp="1" noChangeArrowheads="1"/>
          </p:cNvSpPr>
          <p:nvPr>
            <p:ph type="sldNum" sz="quarter" idx="12"/>
          </p:nvPr>
        </p:nvSpPr>
        <p:spPr/>
        <p:txBody>
          <a:bodyPr/>
          <a:lstStyle>
            <a:lvl1pPr>
              <a:defRPr/>
            </a:lvl1pPr>
          </a:lstStyle>
          <a:p>
            <a:pPr>
              <a:defRPr/>
            </a:pPr>
            <a:fld id="{AE1DC5EF-7312-4C2A-9221-303C2F4F549B}" type="slidenum">
              <a:rPr lang="de-DE" altLang="de-DE"/>
              <a:pPr>
                <a:defRPr/>
              </a:pPr>
              <a:t>‹Nr.›</a:t>
            </a:fld>
            <a:endParaRPr lang="de-DE" altLang="de-DE"/>
          </a:p>
        </p:txBody>
      </p:sp>
    </p:spTree>
    <p:extLst>
      <p:ext uri="{BB962C8B-B14F-4D97-AF65-F5344CB8AC3E}">
        <p14:creationId xmlns:p14="http://schemas.microsoft.com/office/powerpoint/2010/main" val="3306608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Textplatzhalter 2"/>
          <p:cNvSpPr>
            <a:spLocks noGrp="1"/>
          </p:cNvSpPr>
          <p:nvPr>
            <p:ph type="body"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47526F4E-BC51-5193-98B1-53B19F0A200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AB88E94A-37B0-AC95-A93F-C41FE1A1DD5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DD5648EE-B38E-F559-F5C9-08FC45DD4E63}"/>
              </a:ext>
            </a:extLst>
          </p:cNvPr>
          <p:cNvSpPr>
            <a:spLocks noGrp="1" noChangeArrowheads="1"/>
          </p:cNvSpPr>
          <p:nvPr>
            <p:ph type="sldNum" sz="quarter" idx="12"/>
          </p:nvPr>
        </p:nvSpPr>
        <p:spPr/>
        <p:txBody>
          <a:bodyPr/>
          <a:lstStyle>
            <a:lvl1pPr>
              <a:defRPr/>
            </a:lvl1pPr>
          </a:lstStyle>
          <a:p>
            <a:pPr>
              <a:defRPr/>
            </a:pPr>
            <a:fld id="{65164986-9276-48F8-A34C-0A6A61946624}" type="slidenum">
              <a:rPr lang="de-DE" altLang="de-DE"/>
              <a:pPr>
                <a:defRPr/>
              </a:pPr>
              <a:t>‹Nr.›</a:t>
            </a:fld>
            <a:endParaRPr lang="de-DE" altLang="de-DE"/>
          </a:p>
        </p:txBody>
      </p:sp>
    </p:spTree>
    <p:extLst>
      <p:ext uri="{BB962C8B-B14F-4D97-AF65-F5344CB8AC3E}">
        <p14:creationId xmlns:p14="http://schemas.microsoft.com/office/powerpoint/2010/main" val="41475184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3505200" y="2133600"/>
            <a:ext cx="3009900" cy="29400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3505200" y="5226050"/>
            <a:ext cx="3009900" cy="29416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D87624FB-4DFB-0766-788C-1F9C4C3CBD0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7" name="Rectangle 5">
            <a:extLst>
              <a:ext uri="{FF2B5EF4-FFF2-40B4-BE49-F238E27FC236}">
                <a16:creationId xmlns:a16="http://schemas.microsoft.com/office/drawing/2014/main" id="{C369153B-B238-96AD-1E10-86643094371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8" name="Rectangle 6">
            <a:extLst>
              <a:ext uri="{FF2B5EF4-FFF2-40B4-BE49-F238E27FC236}">
                <a16:creationId xmlns:a16="http://schemas.microsoft.com/office/drawing/2014/main" id="{CF62916C-BCF7-3F3B-BF9E-F0DFF0411910}"/>
              </a:ext>
            </a:extLst>
          </p:cNvPr>
          <p:cNvSpPr>
            <a:spLocks noGrp="1" noChangeArrowheads="1"/>
          </p:cNvSpPr>
          <p:nvPr>
            <p:ph type="sldNum" sz="quarter" idx="12"/>
          </p:nvPr>
        </p:nvSpPr>
        <p:spPr/>
        <p:txBody>
          <a:bodyPr/>
          <a:lstStyle>
            <a:lvl1pPr>
              <a:defRPr/>
            </a:lvl1pPr>
          </a:lstStyle>
          <a:p>
            <a:pPr>
              <a:defRPr/>
            </a:pPr>
            <a:fld id="{5036A46F-0E0F-425B-9258-AA8A40CBFFCC}" type="slidenum">
              <a:rPr lang="de-DE" altLang="de-DE"/>
              <a:pPr>
                <a:defRPr/>
              </a:pPr>
              <a:t>‹Nr.›</a:t>
            </a:fld>
            <a:endParaRPr lang="de-DE" altLang="de-DE"/>
          </a:p>
        </p:txBody>
      </p:sp>
    </p:spTree>
    <p:extLst>
      <p:ext uri="{BB962C8B-B14F-4D97-AF65-F5344CB8AC3E}">
        <p14:creationId xmlns:p14="http://schemas.microsoft.com/office/powerpoint/2010/main" val="33387657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42900" y="366713"/>
            <a:ext cx="6172200" cy="78009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6FA69CA5-C9E9-8A37-5FDD-0B6C33DBEB3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a:extLst>
              <a:ext uri="{FF2B5EF4-FFF2-40B4-BE49-F238E27FC236}">
                <a16:creationId xmlns:a16="http://schemas.microsoft.com/office/drawing/2014/main" id="{07333E1A-CBE4-BB0F-021C-ACC0BDA8DF2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a:extLst>
              <a:ext uri="{FF2B5EF4-FFF2-40B4-BE49-F238E27FC236}">
                <a16:creationId xmlns:a16="http://schemas.microsoft.com/office/drawing/2014/main" id="{84F1816A-416B-1E4D-ABDE-07E710CDF18E}"/>
              </a:ext>
            </a:extLst>
          </p:cNvPr>
          <p:cNvSpPr>
            <a:spLocks noGrp="1" noChangeArrowheads="1"/>
          </p:cNvSpPr>
          <p:nvPr>
            <p:ph type="sldNum" sz="quarter" idx="12"/>
          </p:nvPr>
        </p:nvSpPr>
        <p:spPr/>
        <p:txBody>
          <a:bodyPr/>
          <a:lstStyle>
            <a:lvl1pPr>
              <a:defRPr/>
            </a:lvl1pPr>
          </a:lstStyle>
          <a:p>
            <a:pPr>
              <a:defRPr/>
            </a:pPr>
            <a:fld id="{0CB253AC-15CF-4F9C-89E7-612D0ACDD27D}" type="slidenum">
              <a:rPr lang="de-DE" altLang="de-DE"/>
              <a:pPr>
                <a:defRPr/>
              </a:pPr>
              <a:t>‹Nr.›</a:t>
            </a:fld>
            <a:endParaRPr lang="de-DE" altLang="de-DE"/>
          </a:p>
        </p:txBody>
      </p:sp>
    </p:spTree>
    <p:extLst>
      <p:ext uri="{BB962C8B-B14F-4D97-AF65-F5344CB8AC3E}">
        <p14:creationId xmlns:p14="http://schemas.microsoft.com/office/powerpoint/2010/main" val="10543352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40F899CA-B376-2019-2160-B633EB49895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80DD16A0-09F0-F03D-231B-0AF1B2F7122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451FD0D2-1D49-C6CC-3F26-24DF5EA848AA}"/>
              </a:ext>
            </a:extLst>
          </p:cNvPr>
          <p:cNvSpPr>
            <a:spLocks noGrp="1" noChangeArrowheads="1"/>
          </p:cNvSpPr>
          <p:nvPr>
            <p:ph type="sldNum" sz="quarter" idx="12"/>
          </p:nvPr>
        </p:nvSpPr>
        <p:spPr/>
        <p:txBody>
          <a:bodyPr/>
          <a:lstStyle>
            <a:lvl1pPr>
              <a:defRPr/>
            </a:lvl1pPr>
          </a:lstStyle>
          <a:p>
            <a:pPr>
              <a:defRPr/>
            </a:pPr>
            <a:fld id="{D5138E27-2AD1-4847-88EF-9CF5DE81C582}" type="slidenum">
              <a:rPr lang="de-DE" altLang="de-DE"/>
              <a:pPr>
                <a:defRPr/>
              </a:pPr>
              <a:t>‹Nr.›</a:t>
            </a:fld>
            <a:endParaRPr lang="de-DE" altLang="de-DE"/>
          </a:p>
        </p:txBody>
      </p:sp>
    </p:spTree>
    <p:extLst>
      <p:ext uri="{BB962C8B-B14F-4D97-AF65-F5344CB8AC3E}">
        <p14:creationId xmlns:p14="http://schemas.microsoft.com/office/powerpoint/2010/main" val="28290033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5966AAC-09A7-B45F-5A9A-153916B03BD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6D179ADE-3A7E-AB68-AFC2-C5FF51516C2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6D9C4CF4-2F72-9DF6-B399-E8ECE025B0C2}"/>
              </a:ext>
            </a:extLst>
          </p:cNvPr>
          <p:cNvSpPr>
            <a:spLocks noGrp="1" noChangeArrowheads="1"/>
          </p:cNvSpPr>
          <p:nvPr>
            <p:ph type="sldNum" sz="quarter" idx="12"/>
          </p:nvPr>
        </p:nvSpPr>
        <p:spPr/>
        <p:txBody>
          <a:bodyPr/>
          <a:lstStyle>
            <a:lvl1pPr>
              <a:defRPr/>
            </a:lvl1pPr>
          </a:lstStyle>
          <a:p>
            <a:pPr>
              <a:defRPr/>
            </a:pPr>
            <a:fld id="{634517A2-1F85-43F1-B9E8-5382861F55F2}" type="slidenum">
              <a:rPr lang="de-DE" altLang="de-DE"/>
              <a:pPr>
                <a:defRPr/>
              </a:pPr>
              <a:t>‹Nr.›</a:t>
            </a:fld>
            <a:endParaRPr lang="de-DE" altLang="de-DE"/>
          </a:p>
        </p:txBody>
      </p:sp>
    </p:spTree>
    <p:extLst>
      <p:ext uri="{BB962C8B-B14F-4D97-AF65-F5344CB8AC3E}">
        <p14:creationId xmlns:p14="http://schemas.microsoft.com/office/powerpoint/2010/main" val="3975209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a:extLst>
              <a:ext uri="{FF2B5EF4-FFF2-40B4-BE49-F238E27FC236}">
                <a16:creationId xmlns:a16="http://schemas.microsoft.com/office/drawing/2014/main" id="{A998AF10-E4A4-4D70-2DE7-15479C6EF8A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a:extLst>
              <a:ext uri="{FF2B5EF4-FFF2-40B4-BE49-F238E27FC236}">
                <a16:creationId xmlns:a16="http://schemas.microsoft.com/office/drawing/2014/main" id="{4F2AC9DE-7F54-4AFA-1830-F354DFF886F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a:extLst>
              <a:ext uri="{FF2B5EF4-FFF2-40B4-BE49-F238E27FC236}">
                <a16:creationId xmlns:a16="http://schemas.microsoft.com/office/drawing/2014/main" id="{2D5EDF9D-9758-E3B5-DF43-0DA7595AA517}"/>
              </a:ext>
            </a:extLst>
          </p:cNvPr>
          <p:cNvSpPr>
            <a:spLocks noGrp="1" noChangeArrowheads="1"/>
          </p:cNvSpPr>
          <p:nvPr>
            <p:ph type="sldNum" sz="quarter" idx="12"/>
          </p:nvPr>
        </p:nvSpPr>
        <p:spPr/>
        <p:txBody>
          <a:bodyPr/>
          <a:lstStyle>
            <a:lvl1pPr>
              <a:defRPr/>
            </a:lvl1pPr>
          </a:lstStyle>
          <a:p>
            <a:pPr>
              <a:defRPr/>
            </a:pPr>
            <a:fld id="{5252930F-F526-4856-BD7F-CB2C34E77FAD}" type="slidenum">
              <a:rPr lang="de-DE" altLang="de-DE"/>
              <a:pPr>
                <a:defRPr/>
              </a:pPr>
              <a:t>‹Nr.›</a:t>
            </a:fld>
            <a:endParaRPr lang="de-DE" altLang="de-DE"/>
          </a:p>
        </p:txBody>
      </p:sp>
    </p:spTree>
    <p:extLst>
      <p:ext uri="{BB962C8B-B14F-4D97-AF65-F5344CB8AC3E}">
        <p14:creationId xmlns:p14="http://schemas.microsoft.com/office/powerpoint/2010/main" val="11776668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17597BB-A6D3-D4AF-ECB4-28377A7034C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a:extLst>
              <a:ext uri="{FF2B5EF4-FFF2-40B4-BE49-F238E27FC236}">
                <a16:creationId xmlns:a16="http://schemas.microsoft.com/office/drawing/2014/main" id="{D06DDFF5-BA17-2ABA-1AA7-B81E9C8B469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a:extLst>
              <a:ext uri="{FF2B5EF4-FFF2-40B4-BE49-F238E27FC236}">
                <a16:creationId xmlns:a16="http://schemas.microsoft.com/office/drawing/2014/main" id="{67703295-7C99-F78C-F08F-3831314BBE11}"/>
              </a:ext>
            </a:extLst>
          </p:cNvPr>
          <p:cNvSpPr>
            <a:spLocks noGrp="1" noChangeArrowheads="1"/>
          </p:cNvSpPr>
          <p:nvPr>
            <p:ph type="sldNum" sz="quarter" idx="12"/>
          </p:nvPr>
        </p:nvSpPr>
        <p:spPr/>
        <p:txBody>
          <a:bodyPr/>
          <a:lstStyle>
            <a:lvl1pPr>
              <a:defRPr/>
            </a:lvl1pPr>
          </a:lstStyle>
          <a:p>
            <a:pPr>
              <a:defRPr/>
            </a:pPr>
            <a:fld id="{97A5A7C2-F2AC-4A95-A575-6C7AF9A229A5}" type="slidenum">
              <a:rPr lang="de-DE" altLang="de-DE"/>
              <a:pPr>
                <a:defRPr/>
              </a:pPr>
              <a:t>‹Nr.›</a:t>
            </a:fld>
            <a:endParaRPr lang="de-DE" altLang="de-DE"/>
          </a:p>
        </p:txBody>
      </p:sp>
    </p:spTree>
    <p:extLst>
      <p:ext uri="{BB962C8B-B14F-4D97-AF65-F5344CB8AC3E}">
        <p14:creationId xmlns:p14="http://schemas.microsoft.com/office/powerpoint/2010/main" val="161545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theme" Target="../theme/theme10.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6" Type="http://schemas.openxmlformats.org/officeDocument/2006/relationships/theme" Target="../theme/theme11.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theme" Target="../theme/theme12.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theme" Target="../theme/theme13.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theme" Target="../theme/theme14.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theme" Target="../theme/theme15.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theme" Target="../theme/theme16.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17.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18.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B0C6E85B-639D-F87D-0CFB-88458EFAE4F1}"/>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a:extLst>
              <a:ext uri="{FF2B5EF4-FFF2-40B4-BE49-F238E27FC236}">
                <a16:creationId xmlns:a16="http://schemas.microsoft.com/office/drawing/2014/main" id="{4FE97624-25B2-2793-6049-EB0F43DFE4C4}"/>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FAA94436-A298-3F22-8313-C7EDBE41FDA9}"/>
              </a:ext>
            </a:extLst>
          </p:cNvPr>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5" name="Fußzeilenplatzhalter 4">
            <a:extLst>
              <a:ext uri="{FF2B5EF4-FFF2-40B4-BE49-F238E27FC236}">
                <a16:creationId xmlns:a16="http://schemas.microsoft.com/office/drawing/2014/main" id="{A240C8A6-AE07-F0FA-3D96-B30175819389}"/>
              </a:ext>
            </a:extLst>
          </p:cNvPr>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a:extLst>
              <a:ext uri="{FF2B5EF4-FFF2-40B4-BE49-F238E27FC236}">
                <a16:creationId xmlns:a16="http://schemas.microsoft.com/office/drawing/2014/main" id="{B623B15D-A484-333E-0292-E7A1227A947A}"/>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5B0B7EE-6D12-45F0-BBD1-434A44D6FEA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060" r:id="rId1"/>
    <p:sldLayoutId id="2147523061" r:id="rId2"/>
    <p:sldLayoutId id="2147523062" r:id="rId3"/>
    <p:sldLayoutId id="2147523063" r:id="rId4"/>
    <p:sldLayoutId id="2147523064" r:id="rId5"/>
    <p:sldLayoutId id="2147523065" r:id="rId6"/>
    <p:sldLayoutId id="2147523066" r:id="rId7"/>
    <p:sldLayoutId id="2147523067" r:id="rId8"/>
    <p:sldLayoutId id="2147523068" r:id="rId9"/>
    <p:sldLayoutId id="2147523069" r:id="rId10"/>
    <p:sldLayoutId id="2147523070"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10D30E0-A366-2480-C129-7BEC44B9D286}"/>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43" name="Rectangle 3">
            <a:extLst>
              <a:ext uri="{FF2B5EF4-FFF2-40B4-BE49-F238E27FC236}">
                <a16:creationId xmlns:a16="http://schemas.microsoft.com/office/drawing/2014/main" id="{36548135-9875-5813-7AC5-360FD10BE4E1}"/>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74027FB4-D532-0070-9634-6FDA2F40B8C5}"/>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FF4A4ED4-3250-0487-5889-0A69C411E9E8}"/>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1101B168-C689-EB55-2C14-E71E695B0F6F}"/>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197B11EA-61FC-4495-92D1-33B147A7BC5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205" r:id="rId1"/>
    <p:sldLayoutId id="2147523206" r:id="rId2"/>
    <p:sldLayoutId id="2147523207" r:id="rId3"/>
    <p:sldLayoutId id="2147523208" r:id="rId4"/>
    <p:sldLayoutId id="2147523209" r:id="rId5"/>
    <p:sldLayoutId id="2147523210" r:id="rId6"/>
    <p:sldLayoutId id="2147523211" r:id="rId7"/>
    <p:sldLayoutId id="2147523212" r:id="rId8"/>
    <p:sldLayoutId id="2147523213" r:id="rId9"/>
    <p:sldLayoutId id="2147523214" r:id="rId10"/>
    <p:sldLayoutId id="2147523215" r:id="rId11"/>
    <p:sldLayoutId id="2147523216" r:id="rId12"/>
    <p:sldLayoutId id="2147523217" r:id="rId13"/>
    <p:sldLayoutId id="2147523218" r:id="rId14"/>
    <p:sldLayoutId id="2147523219"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DF23164-AECC-3574-2005-FB703546FA8E}"/>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1267" name="Rectangle 3">
            <a:extLst>
              <a:ext uri="{FF2B5EF4-FFF2-40B4-BE49-F238E27FC236}">
                <a16:creationId xmlns:a16="http://schemas.microsoft.com/office/drawing/2014/main" id="{10342500-2188-6A0C-D617-C7C69C6ECC73}"/>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0FA0B396-0BEA-1F21-4E6C-8A75636C5524}"/>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09E319F5-B91F-EEAF-A109-8C9BD5D5BE2D}"/>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366416CE-A2ED-821C-15BD-AAE6B241BD6B}"/>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B2DAF242-5CED-48CB-97AB-C414E166E55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220" r:id="rId1"/>
    <p:sldLayoutId id="2147523221" r:id="rId2"/>
    <p:sldLayoutId id="2147523222" r:id="rId3"/>
    <p:sldLayoutId id="2147523223" r:id="rId4"/>
    <p:sldLayoutId id="2147523224" r:id="rId5"/>
    <p:sldLayoutId id="2147523225" r:id="rId6"/>
    <p:sldLayoutId id="2147523226" r:id="rId7"/>
    <p:sldLayoutId id="2147523227" r:id="rId8"/>
    <p:sldLayoutId id="2147523228" r:id="rId9"/>
    <p:sldLayoutId id="2147523229" r:id="rId10"/>
    <p:sldLayoutId id="2147523230" r:id="rId11"/>
    <p:sldLayoutId id="2147523231" r:id="rId12"/>
    <p:sldLayoutId id="2147523232" r:id="rId13"/>
    <p:sldLayoutId id="2147523233" r:id="rId14"/>
    <p:sldLayoutId id="2147523234"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285B2CB-AC52-315F-467A-98458F3C732A}"/>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2291" name="Rectangle 3">
            <a:extLst>
              <a:ext uri="{FF2B5EF4-FFF2-40B4-BE49-F238E27FC236}">
                <a16:creationId xmlns:a16="http://schemas.microsoft.com/office/drawing/2014/main" id="{B5734320-7494-ADE6-B1A3-98BE313951CB}"/>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F5ED6C15-8F44-2A38-22EE-7A266609B963}"/>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0011FFD9-51A9-2C17-572A-C40B901D2CE0}"/>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FF9F4ED0-FFCC-3AAD-6242-DC9C2A1AF864}"/>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1B1E250C-F58B-42F9-8059-225074D9474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235" r:id="rId1"/>
    <p:sldLayoutId id="2147523236" r:id="rId2"/>
    <p:sldLayoutId id="2147523237" r:id="rId3"/>
    <p:sldLayoutId id="2147523238" r:id="rId4"/>
    <p:sldLayoutId id="2147523239" r:id="rId5"/>
    <p:sldLayoutId id="2147523240" r:id="rId6"/>
    <p:sldLayoutId id="2147523241" r:id="rId7"/>
    <p:sldLayoutId id="2147523242" r:id="rId8"/>
    <p:sldLayoutId id="2147523243" r:id="rId9"/>
    <p:sldLayoutId id="2147523244" r:id="rId10"/>
    <p:sldLayoutId id="2147523245" r:id="rId11"/>
    <p:sldLayoutId id="2147523246" r:id="rId12"/>
    <p:sldLayoutId id="2147523247" r:id="rId13"/>
    <p:sldLayoutId id="2147523248"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4DAA611-77C3-DDE3-1591-C2DBF9826DC5}"/>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3315" name="Rectangle 3">
            <a:extLst>
              <a:ext uri="{FF2B5EF4-FFF2-40B4-BE49-F238E27FC236}">
                <a16:creationId xmlns:a16="http://schemas.microsoft.com/office/drawing/2014/main" id="{F9F170A6-9C42-5CDF-AA86-5213D92084C5}"/>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091539C7-C339-4F66-4C8C-C11955912D31}"/>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0E64DCDF-9063-6955-CDE4-4AB8A3366185}"/>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51D834C9-5168-96A6-AC3B-FA0A68A1DB65}"/>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E1BF3FA8-054B-4443-BD07-4760ADA5EEB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249" r:id="rId1"/>
    <p:sldLayoutId id="2147523250" r:id="rId2"/>
    <p:sldLayoutId id="2147523251" r:id="rId3"/>
    <p:sldLayoutId id="2147523252" r:id="rId4"/>
    <p:sldLayoutId id="2147523253" r:id="rId5"/>
    <p:sldLayoutId id="2147523254" r:id="rId6"/>
    <p:sldLayoutId id="2147523255" r:id="rId7"/>
    <p:sldLayoutId id="2147523256" r:id="rId8"/>
    <p:sldLayoutId id="2147523257" r:id="rId9"/>
    <p:sldLayoutId id="2147523258" r:id="rId10"/>
    <p:sldLayoutId id="2147523259" r:id="rId11"/>
    <p:sldLayoutId id="2147523260" r:id="rId12"/>
    <p:sldLayoutId id="2147523261" r:id="rId13"/>
    <p:sldLayoutId id="21475232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04C2D15-9360-A4FE-6467-7EBB22D7E731}"/>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4339" name="Rectangle 3">
            <a:extLst>
              <a:ext uri="{FF2B5EF4-FFF2-40B4-BE49-F238E27FC236}">
                <a16:creationId xmlns:a16="http://schemas.microsoft.com/office/drawing/2014/main" id="{348EF89A-B208-9318-A9A7-A4C10746E19C}"/>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638A31CD-9B70-0A26-4F8C-A118D3A59DB0}"/>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91CC7835-D44E-0A6D-405A-D97909A5A411}"/>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B08F41C4-B303-2981-18A9-85E72480D18D}"/>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60C8367D-E5C5-4C29-B8F6-0B421C897DC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263" r:id="rId1"/>
    <p:sldLayoutId id="2147523264" r:id="rId2"/>
    <p:sldLayoutId id="2147523265" r:id="rId3"/>
    <p:sldLayoutId id="2147523266" r:id="rId4"/>
    <p:sldLayoutId id="2147523267" r:id="rId5"/>
    <p:sldLayoutId id="2147523268" r:id="rId6"/>
    <p:sldLayoutId id="2147523269" r:id="rId7"/>
    <p:sldLayoutId id="2147523270" r:id="rId8"/>
    <p:sldLayoutId id="2147523271" r:id="rId9"/>
    <p:sldLayoutId id="2147523272" r:id="rId10"/>
    <p:sldLayoutId id="2147523273" r:id="rId11"/>
    <p:sldLayoutId id="2147523274" r:id="rId12"/>
    <p:sldLayoutId id="2147523275" r:id="rId13"/>
    <p:sldLayoutId id="2147523276"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703FCB1-5B7D-1899-828A-401A2F02E569}"/>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5363" name="Rectangle 3">
            <a:extLst>
              <a:ext uri="{FF2B5EF4-FFF2-40B4-BE49-F238E27FC236}">
                <a16:creationId xmlns:a16="http://schemas.microsoft.com/office/drawing/2014/main" id="{0FCF6B12-224B-BE83-EE89-29908DB2C767}"/>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D424AC93-7F67-8F07-91E7-2EBA03384DFE}"/>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17E2EECC-486F-CE74-5972-65B1F117CB8D}"/>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AD563AF3-7CF4-A7A6-7533-4F8E8C7A8D7E}"/>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DAAE6B1A-9070-4F0C-AAD9-C23F928161B4}"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277" r:id="rId1"/>
    <p:sldLayoutId id="2147523278" r:id="rId2"/>
    <p:sldLayoutId id="2147523279" r:id="rId3"/>
    <p:sldLayoutId id="2147523280" r:id="rId4"/>
    <p:sldLayoutId id="2147523281" r:id="rId5"/>
    <p:sldLayoutId id="2147523282" r:id="rId6"/>
    <p:sldLayoutId id="2147523283" r:id="rId7"/>
    <p:sldLayoutId id="2147523284" r:id="rId8"/>
    <p:sldLayoutId id="2147523285" r:id="rId9"/>
    <p:sldLayoutId id="2147523286" r:id="rId10"/>
    <p:sldLayoutId id="2147523287" r:id="rId11"/>
    <p:sldLayoutId id="2147523288" r:id="rId12"/>
    <p:sldLayoutId id="2147523289" r:id="rId13"/>
    <p:sldLayoutId id="2147523290"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B5BD8DB-E558-9957-2F8D-BBF9470EE7D7}"/>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6387" name="Rectangle 3">
            <a:extLst>
              <a:ext uri="{FF2B5EF4-FFF2-40B4-BE49-F238E27FC236}">
                <a16:creationId xmlns:a16="http://schemas.microsoft.com/office/drawing/2014/main" id="{610FACDA-81A7-7D56-5342-FE6C3C621607}"/>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A95B251A-6768-09F0-D080-2043DC565811}"/>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06439B60-16F6-2674-7D54-1300BAF5E856}"/>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D6C5B888-4469-B42F-6F3A-D111A8B0CCCB}"/>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10910082-FC0B-417C-8A8C-FC511200489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291" r:id="rId1"/>
    <p:sldLayoutId id="2147523292" r:id="rId2"/>
    <p:sldLayoutId id="2147523293" r:id="rId3"/>
    <p:sldLayoutId id="2147523294" r:id="rId4"/>
    <p:sldLayoutId id="2147523295" r:id="rId5"/>
    <p:sldLayoutId id="2147523296" r:id="rId6"/>
    <p:sldLayoutId id="2147523297" r:id="rId7"/>
    <p:sldLayoutId id="2147523298" r:id="rId8"/>
    <p:sldLayoutId id="2147523299" r:id="rId9"/>
    <p:sldLayoutId id="2147523300" r:id="rId10"/>
    <p:sldLayoutId id="2147523301" r:id="rId11"/>
    <p:sldLayoutId id="2147523302" r:id="rId12"/>
    <p:sldLayoutId id="2147523303" r:id="rId13"/>
    <p:sldLayoutId id="2147523304"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elplatzhalter 1">
            <a:extLst>
              <a:ext uri="{FF2B5EF4-FFF2-40B4-BE49-F238E27FC236}">
                <a16:creationId xmlns:a16="http://schemas.microsoft.com/office/drawing/2014/main" id="{99158C1E-CB38-2250-9A1D-8C3277B761A6}"/>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7411" name="Textplatzhalter 2">
            <a:extLst>
              <a:ext uri="{FF2B5EF4-FFF2-40B4-BE49-F238E27FC236}">
                <a16:creationId xmlns:a16="http://schemas.microsoft.com/office/drawing/2014/main" id="{C8305F97-180B-C416-5C7B-3F883CF80AAE}"/>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098ADF68-D8B1-0D84-1F0D-C7A6BC7283A8}"/>
              </a:ext>
            </a:extLst>
          </p:cNvPr>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endParaRPr lang="de-DE"/>
          </a:p>
        </p:txBody>
      </p:sp>
      <p:sp>
        <p:nvSpPr>
          <p:cNvPr id="5" name="Fußzeilenplatzhalter 4">
            <a:extLst>
              <a:ext uri="{FF2B5EF4-FFF2-40B4-BE49-F238E27FC236}">
                <a16:creationId xmlns:a16="http://schemas.microsoft.com/office/drawing/2014/main" id="{51D04831-D4C3-1F84-2487-6617BA09DECC}"/>
              </a:ext>
            </a:extLst>
          </p:cNvPr>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de-DE"/>
          </a:p>
        </p:txBody>
      </p:sp>
      <p:sp>
        <p:nvSpPr>
          <p:cNvPr id="6" name="Foliennummernplatzhalter 5">
            <a:extLst>
              <a:ext uri="{FF2B5EF4-FFF2-40B4-BE49-F238E27FC236}">
                <a16:creationId xmlns:a16="http://schemas.microsoft.com/office/drawing/2014/main" id="{3386ECBB-2D30-9E58-83CE-5A6773222D63}"/>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3E99BC1-3648-450B-ABB1-7C9A123DCD2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071" r:id="rId1"/>
    <p:sldLayoutId id="2147523072" r:id="rId2"/>
    <p:sldLayoutId id="2147523073" r:id="rId3"/>
    <p:sldLayoutId id="2147523074" r:id="rId4"/>
    <p:sldLayoutId id="2147523075" r:id="rId5"/>
    <p:sldLayoutId id="2147523076" r:id="rId6"/>
    <p:sldLayoutId id="2147523077" r:id="rId7"/>
    <p:sldLayoutId id="2147523078" r:id="rId8"/>
    <p:sldLayoutId id="2147523079" r:id="rId9"/>
    <p:sldLayoutId id="2147523080" r:id="rId10"/>
    <p:sldLayoutId id="214752308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elplatzhalter 1">
            <a:extLst>
              <a:ext uri="{FF2B5EF4-FFF2-40B4-BE49-F238E27FC236}">
                <a16:creationId xmlns:a16="http://schemas.microsoft.com/office/drawing/2014/main" id="{646EA42E-8839-8DD9-15A9-38514AC3516E}"/>
              </a:ext>
            </a:extLst>
          </p:cNvPr>
          <p:cNvSpPr>
            <a:spLocks noGrp="1"/>
          </p:cNvSpPr>
          <p:nvPr>
            <p:ph type="title"/>
          </p:nvPr>
        </p:nvSpPr>
        <p:spPr bwMode="auto">
          <a:xfrm>
            <a:off x="342900" y="366713"/>
            <a:ext cx="6172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8435" name="Textplatzhalter 2">
            <a:extLst>
              <a:ext uri="{FF2B5EF4-FFF2-40B4-BE49-F238E27FC236}">
                <a16:creationId xmlns:a16="http://schemas.microsoft.com/office/drawing/2014/main" id="{F752A212-7841-2D3E-579E-E6C7A8B00FD0}"/>
              </a:ext>
            </a:extLst>
          </p:cNvPr>
          <p:cNvSpPr>
            <a:spLocks noGrp="1"/>
          </p:cNvSpPr>
          <p:nvPr>
            <p:ph type="body" idx="1"/>
          </p:nvPr>
        </p:nvSpPr>
        <p:spPr bwMode="auto">
          <a:xfrm>
            <a:off x="342900" y="1258888"/>
            <a:ext cx="6172200"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 name="Fußzeilenplatzhalter 4">
            <a:extLst>
              <a:ext uri="{FF2B5EF4-FFF2-40B4-BE49-F238E27FC236}">
                <a16:creationId xmlns:a16="http://schemas.microsoft.com/office/drawing/2014/main" id="{326C0369-1846-C7FC-27F9-939F1E30FF6A}"/>
              </a:ext>
            </a:extLst>
          </p:cNvPr>
          <p:cNvSpPr>
            <a:spLocks noGrp="1"/>
          </p:cNvSpPr>
          <p:nvPr>
            <p:ph type="ftr" sz="quarter" idx="3"/>
          </p:nvPr>
        </p:nvSpPr>
        <p:spPr>
          <a:xfrm>
            <a:off x="333375" y="8748713"/>
            <a:ext cx="5472113" cy="212725"/>
          </a:xfrm>
          <a:prstGeom prst="rect">
            <a:avLst/>
          </a:prstGeom>
        </p:spPr>
        <p:txBody>
          <a:bodyPr vert="horz" lIns="91440" tIns="45720" rIns="91440" bIns="45720" rtlCol="0" anchor="ctr"/>
          <a:lstStyle>
            <a:lvl1pPr algn="l" eaLnBrk="1" fontAlgn="auto" hangingPunct="1">
              <a:spcBef>
                <a:spcPts val="0"/>
              </a:spcBef>
              <a:spcAft>
                <a:spcPts val="0"/>
              </a:spcAft>
              <a:defRPr lang="de-DE" sz="1000">
                <a:solidFill>
                  <a:prstClr val="black"/>
                </a:solidFill>
                <a:effectLst/>
                <a:latin typeface="Calibri" pitchFamily="34" charset="0"/>
                <a:cs typeface="Arial" charset="0"/>
              </a:defRPr>
            </a:lvl1pPr>
          </a:lstStyle>
          <a:p>
            <a:pPr>
              <a:defRPr/>
            </a:pPr>
            <a:endParaRPr lang="nl-NL"/>
          </a:p>
        </p:txBody>
      </p:sp>
      <p:sp>
        <p:nvSpPr>
          <p:cNvPr id="6" name="Foliennummernplatzhalter 5">
            <a:extLst>
              <a:ext uri="{FF2B5EF4-FFF2-40B4-BE49-F238E27FC236}">
                <a16:creationId xmlns:a16="http://schemas.microsoft.com/office/drawing/2014/main" id="{94DC084D-5538-7C00-F11F-96F7098EF1E9}"/>
              </a:ext>
            </a:extLst>
          </p:cNvPr>
          <p:cNvSpPr>
            <a:spLocks noGrp="1"/>
          </p:cNvSpPr>
          <p:nvPr>
            <p:ph type="sldNum" sz="quarter" idx="4"/>
          </p:nvPr>
        </p:nvSpPr>
        <p:spPr>
          <a:xfrm>
            <a:off x="5949950" y="8748713"/>
            <a:ext cx="565150" cy="2127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panose="020B0604020202020204" pitchFamily="34" charset="0"/>
              </a:defRPr>
            </a:lvl1pPr>
          </a:lstStyle>
          <a:p>
            <a:pPr>
              <a:defRPr/>
            </a:pPr>
            <a:fld id="{796A7B2C-B564-42EF-A2B5-903FDE03C1EA}"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305" r:id="rId1"/>
    <p:sldLayoutId id="2147523306" r:id="rId2"/>
    <p:sldLayoutId id="2147523307" r:id="rId3"/>
    <p:sldLayoutId id="2147523308" r:id="rId4"/>
    <p:sldLayoutId id="2147523309" r:id="rId5"/>
    <p:sldLayoutId id="2147523310" r:id="rId6"/>
    <p:sldLayoutId id="2147523311" r:id="rId7"/>
    <p:sldLayoutId id="2147523312" r:id="rId8"/>
    <p:sldLayoutId id="2147523313" r:id="rId9"/>
    <p:sldLayoutId id="2147523314" r:id="rId10"/>
    <p:sldLayoutId id="2147523315" r:id="rId11"/>
    <p:sldLayoutId id="2147523316" r:id="rId12"/>
  </p:sldLayoutIdLst>
  <p:hf sldNum="0" hdr="0" ftr="0" dt="0"/>
  <p:txStyles>
    <p:titleStyle>
      <a:lvl1pPr algn="ctr" rtl="0" eaLnBrk="0" fontAlgn="base" hangingPunct="0">
        <a:spcBef>
          <a:spcPct val="0"/>
        </a:spcBef>
        <a:spcAft>
          <a:spcPct val="0"/>
        </a:spcAft>
        <a:defRPr sz="2400" b="1" kern="1200">
          <a:solidFill>
            <a:srgbClr val="FF000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400" b="1">
          <a:solidFill>
            <a:srgbClr val="FF0000"/>
          </a:solidFill>
          <a:latin typeface="Arial" charset="0"/>
          <a:cs typeface="Arial" charset="0"/>
        </a:defRPr>
      </a:lvl2pPr>
      <a:lvl3pPr algn="ctr" rtl="0" eaLnBrk="0" fontAlgn="base" hangingPunct="0">
        <a:spcBef>
          <a:spcPct val="0"/>
        </a:spcBef>
        <a:spcAft>
          <a:spcPct val="0"/>
        </a:spcAft>
        <a:defRPr sz="2400" b="1">
          <a:solidFill>
            <a:srgbClr val="FF0000"/>
          </a:solidFill>
          <a:latin typeface="Arial" charset="0"/>
          <a:cs typeface="Arial" charset="0"/>
        </a:defRPr>
      </a:lvl3pPr>
      <a:lvl4pPr algn="ctr" rtl="0" eaLnBrk="0" fontAlgn="base" hangingPunct="0">
        <a:spcBef>
          <a:spcPct val="0"/>
        </a:spcBef>
        <a:spcAft>
          <a:spcPct val="0"/>
        </a:spcAft>
        <a:defRPr sz="2400" b="1">
          <a:solidFill>
            <a:srgbClr val="FF0000"/>
          </a:solidFill>
          <a:latin typeface="Arial" charset="0"/>
          <a:cs typeface="Arial" charset="0"/>
        </a:defRPr>
      </a:lvl4pPr>
      <a:lvl5pPr algn="ctr" rtl="0" eaLnBrk="0" fontAlgn="base" hangingPunct="0">
        <a:spcBef>
          <a:spcPct val="0"/>
        </a:spcBef>
        <a:spcAft>
          <a:spcPct val="0"/>
        </a:spcAft>
        <a:defRPr sz="2400" b="1">
          <a:solidFill>
            <a:srgbClr val="FF0000"/>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just"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just"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3pPr>
      <a:lvl4pPr marL="1600200" indent="-228600" algn="just"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BF7D83D-3225-3481-9252-79407505BF19}"/>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2051" name="Rectangle 3">
            <a:extLst>
              <a:ext uri="{FF2B5EF4-FFF2-40B4-BE49-F238E27FC236}">
                <a16:creationId xmlns:a16="http://schemas.microsoft.com/office/drawing/2014/main" id="{44AAE421-5275-6BDB-33EB-A5369D14BFED}"/>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6B47E154-BDE0-3B7F-BCC2-33901069E12C}"/>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0798D209-8A4B-D8E2-43FB-C1B01EA7E294}"/>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1DCEB0A0-2336-CD98-8FF0-2C03D36DF40F}"/>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A36DCB91-0C74-4D3E-B02A-0F401A38299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093" r:id="rId1"/>
    <p:sldLayoutId id="2147523094" r:id="rId2"/>
    <p:sldLayoutId id="2147523095" r:id="rId3"/>
    <p:sldLayoutId id="2147523096" r:id="rId4"/>
    <p:sldLayoutId id="2147523097" r:id="rId5"/>
    <p:sldLayoutId id="2147523098" r:id="rId6"/>
    <p:sldLayoutId id="2147523099" r:id="rId7"/>
    <p:sldLayoutId id="2147523100" r:id="rId8"/>
    <p:sldLayoutId id="2147523101" r:id="rId9"/>
    <p:sldLayoutId id="2147523102" r:id="rId10"/>
    <p:sldLayoutId id="2147523103" r:id="rId11"/>
    <p:sldLayoutId id="2147523104" r:id="rId12"/>
    <p:sldLayoutId id="2147523105" r:id="rId13"/>
    <p:sldLayoutId id="2147523106"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5D50FE-4970-B455-EC67-C05F72CD9738}"/>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5" name="Rectangle 3">
            <a:extLst>
              <a:ext uri="{FF2B5EF4-FFF2-40B4-BE49-F238E27FC236}">
                <a16:creationId xmlns:a16="http://schemas.microsoft.com/office/drawing/2014/main" id="{26B8B430-00A3-806B-D535-7A247C7EC911}"/>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B40D8200-9E56-E326-1E89-3E676072A732}"/>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BBFA276D-E5E2-0D8F-D248-B620AAD3DA41}"/>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B62A2FAD-7E53-09D0-B030-643F10123E7A}"/>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74CF583D-0180-4894-B47F-443408BA9192}"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107" r:id="rId1"/>
    <p:sldLayoutId id="2147523108" r:id="rId2"/>
    <p:sldLayoutId id="2147523109" r:id="rId3"/>
    <p:sldLayoutId id="2147523110" r:id="rId4"/>
    <p:sldLayoutId id="2147523111" r:id="rId5"/>
    <p:sldLayoutId id="2147523112" r:id="rId6"/>
    <p:sldLayoutId id="2147523113" r:id="rId7"/>
    <p:sldLayoutId id="2147523114" r:id="rId8"/>
    <p:sldLayoutId id="2147523115" r:id="rId9"/>
    <p:sldLayoutId id="2147523116" r:id="rId10"/>
    <p:sldLayoutId id="2147523117" r:id="rId11"/>
    <p:sldLayoutId id="2147523118" r:id="rId12"/>
    <p:sldLayoutId id="2147523119" r:id="rId13"/>
    <p:sldLayoutId id="2147523120"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617B4E6-6476-1A63-1B5F-A2BCF73AF41D}"/>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4099" name="Rectangle 3">
            <a:extLst>
              <a:ext uri="{FF2B5EF4-FFF2-40B4-BE49-F238E27FC236}">
                <a16:creationId xmlns:a16="http://schemas.microsoft.com/office/drawing/2014/main" id="{35C4CB20-3C9A-7742-4812-08BA04E147AA}"/>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B68AFFF2-37CD-84E9-2DE0-BFE62E0CED56}"/>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B13AD1F4-E303-0F37-3528-DF44AD59B31C}"/>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83A02CBE-EA5A-5248-D728-80BF55750994}"/>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EEAAE0C3-69FD-4CC2-8132-324E2FEAAAB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121" r:id="rId1"/>
    <p:sldLayoutId id="2147523122" r:id="rId2"/>
    <p:sldLayoutId id="2147523123" r:id="rId3"/>
    <p:sldLayoutId id="2147523124" r:id="rId4"/>
    <p:sldLayoutId id="2147523125" r:id="rId5"/>
    <p:sldLayoutId id="2147523126" r:id="rId6"/>
    <p:sldLayoutId id="2147523127" r:id="rId7"/>
    <p:sldLayoutId id="2147523128" r:id="rId8"/>
    <p:sldLayoutId id="2147523129" r:id="rId9"/>
    <p:sldLayoutId id="2147523130" r:id="rId10"/>
    <p:sldLayoutId id="2147523131" r:id="rId11"/>
    <p:sldLayoutId id="2147523132" r:id="rId12"/>
    <p:sldLayoutId id="2147523133" r:id="rId13"/>
    <p:sldLayoutId id="2147523134"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D07D6BA-ED4E-E0AD-169A-A018382570EE}"/>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123" name="Rectangle 3">
            <a:extLst>
              <a:ext uri="{FF2B5EF4-FFF2-40B4-BE49-F238E27FC236}">
                <a16:creationId xmlns:a16="http://schemas.microsoft.com/office/drawing/2014/main" id="{A61606C8-1CF1-21B9-5B69-A98774F6DD36}"/>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80532014-7F81-A26B-5D1D-9A7A81E5F533}"/>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435A62C3-32E2-C4C9-CC10-00C2B6B7B74C}"/>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C2860D76-F2D3-848A-B715-C55A8FC7A7B9}"/>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8DD45E24-BF70-4728-B5E6-6091583163B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135" r:id="rId1"/>
    <p:sldLayoutId id="2147523136" r:id="rId2"/>
    <p:sldLayoutId id="2147523137" r:id="rId3"/>
    <p:sldLayoutId id="2147523138" r:id="rId4"/>
    <p:sldLayoutId id="2147523139" r:id="rId5"/>
    <p:sldLayoutId id="2147523140" r:id="rId6"/>
    <p:sldLayoutId id="2147523141" r:id="rId7"/>
    <p:sldLayoutId id="2147523142" r:id="rId8"/>
    <p:sldLayoutId id="2147523143" r:id="rId9"/>
    <p:sldLayoutId id="2147523144" r:id="rId10"/>
    <p:sldLayoutId id="2147523145" r:id="rId11"/>
    <p:sldLayoutId id="2147523146" r:id="rId12"/>
    <p:sldLayoutId id="2147523147" r:id="rId13"/>
    <p:sldLayoutId id="2147523148"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522879B-5B9F-F96E-AC89-AAC4F7DE4664}"/>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6147" name="Rectangle 3">
            <a:extLst>
              <a:ext uri="{FF2B5EF4-FFF2-40B4-BE49-F238E27FC236}">
                <a16:creationId xmlns:a16="http://schemas.microsoft.com/office/drawing/2014/main" id="{74C3EA88-1875-1D7B-D96E-3B98AA95EE52}"/>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A7A22318-E55C-0B69-4C47-06991682A0CF}"/>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FE2779CC-6DE8-10EE-C380-31FF0704C2CD}"/>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F4C1E2D4-7F56-826F-9E15-8F99B8F5FA4C}"/>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1D2D15D9-425B-4257-9B7D-D4BA63956E91}"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149" r:id="rId1"/>
    <p:sldLayoutId id="2147523150" r:id="rId2"/>
    <p:sldLayoutId id="2147523151" r:id="rId3"/>
    <p:sldLayoutId id="2147523152" r:id="rId4"/>
    <p:sldLayoutId id="2147523153" r:id="rId5"/>
    <p:sldLayoutId id="2147523154" r:id="rId6"/>
    <p:sldLayoutId id="2147523155" r:id="rId7"/>
    <p:sldLayoutId id="2147523156" r:id="rId8"/>
    <p:sldLayoutId id="2147523157" r:id="rId9"/>
    <p:sldLayoutId id="2147523158" r:id="rId10"/>
    <p:sldLayoutId id="2147523159" r:id="rId11"/>
    <p:sldLayoutId id="2147523160" r:id="rId12"/>
    <p:sldLayoutId id="2147523161" r:id="rId13"/>
    <p:sldLayoutId id="21475231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4DC1A16-3FD5-56CA-1E36-E9EE96ADD289}"/>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7171" name="Rectangle 3">
            <a:extLst>
              <a:ext uri="{FF2B5EF4-FFF2-40B4-BE49-F238E27FC236}">
                <a16:creationId xmlns:a16="http://schemas.microsoft.com/office/drawing/2014/main" id="{73A136A4-CD45-546C-D475-FEF2447BCA6D}"/>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96221093-E77B-319E-2CDB-81A4DDEBE60A}"/>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4567CD76-7217-CE6C-02C7-6B468CC10D62}"/>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7A5B34B0-7F58-E48E-662B-A2D1A7F831AC}"/>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4595C674-BBBC-4D19-8137-BBC25F1E34B1}"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163" r:id="rId1"/>
    <p:sldLayoutId id="2147523164" r:id="rId2"/>
    <p:sldLayoutId id="2147523165" r:id="rId3"/>
    <p:sldLayoutId id="2147523166" r:id="rId4"/>
    <p:sldLayoutId id="2147523167" r:id="rId5"/>
    <p:sldLayoutId id="2147523168" r:id="rId6"/>
    <p:sldLayoutId id="2147523169" r:id="rId7"/>
    <p:sldLayoutId id="2147523170" r:id="rId8"/>
    <p:sldLayoutId id="2147523171" r:id="rId9"/>
    <p:sldLayoutId id="2147523172" r:id="rId10"/>
    <p:sldLayoutId id="2147523173" r:id="rId11"/>
    <p:sldLayoutId id="2147523174" r:id="rId12"/>
    <p:sldLayoutId id="2147523175" r:id="rId13"/>
    <p:sldLayoutId id="2147523176"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462CDB3-6868-543A-C286-4E988AA8FEC7}"/>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8195" name="Rectangle 3">
            <a:extLst>
              <a:ext uri="{FF2B5EF4-FFF2-40B4-BE49-F238E27FC236}">
                <a16:creationId xmlns:a16="http://schemas.microsoft.com/office/drawing/2014/main" id="{B77B2D81-34DC-6E74-675E-610428707019}"/>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86178C0D-A875-6E01-BBB3-BDD5F68AD4E0}"/>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2BFCD770-3458-247D-1297-A7E0AD72DD3D}"/>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968FDC1A-69E2-5CCC-4BDD-85751E00FE0C}"/>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5C538F0B-3FBC-4935-BBBF-167AB2BC680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177" r:id="rId1"/>
    <p:sldLayoutId id="2147523178" r:id="rId2"/>
    <p:sldLayoutId id="2147523179" r:id="rId3"/>
    <p:sldLayoutId id="2147523180" r:id="rId4"/>
    <p:sldLayoutId id="2147523181" r:id="rId5"/>
    <p:sldLayoutId id="2147523182" r:id="rId6"/>
    <p:sldLayoutId id="2147523183" r:id="rId7"/>
    <p:sldLayoutId id="2147523184" r:id="rId8"/>
    <p:sldLayoutId id="2147523185" r:id="rId9"/>
    <p:sldLayoutId id="2147523186" r:id="rId10"/>
    <p:sldLayoutId id="2147523187" r:id="rId11"/>
    <p:sldLayoutId id="2147523188" r:id="rId12"/>
    <p:sldLayoutId id="2147523189" r:id="rId13"/>
    <p:sldLayoutId id="2147523190"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F00ECF9-0EF7-4B7E-12E5-5ED9F935C408}"/>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9219" name="Rectangle 3">
            <a:extLst>
              <a:ext uri="{FF2B5EF4-FFF2-40B4-BE49-F238E27FC236}">
                <a16:creationId xmlns:a16="http://schemas.microsoft.com/office/drawing/2014/main" id="{D53E9B51-7127-4EC1-47C5-8026F0E1A563}"/>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E12D9B71-C14D-4304-E2CE-6FFA16A3C445}"/>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de-DE"/>
          </a:p>
        </p:txBody>
      </p:sp>
      <p:sp>
        <p:nvSpPr>
          <p:cNvPr id="1029" name="Rectangle 5">
            <a:extLst>
              <a:ext uri="{FF2B5EF4-FFF2-40B4-BE49-F238E27FC236}">
                <a16:creationId xmlns:a16="http://schemas.microsoft.com/office/drawing/2014/main" id="{36A0ABE5-B998-0C01-0BDF-69E26D9FC495}"/>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de-DE"/>
          </a:p>
        </p:txBody>
      </p:sp>
      <p:sp>
        <p:nvSpPr>
          <p:cNvPr id="1030" name="Rectangle 6">
            <a:extLst>
              <a:ext uri="{FF2B5EF4-FFF2-40B4-BE49-F238E27FC236}">
                <a16:creationId xmlns:a16="http://schemas.microsoft.com/office/drawing/2014/main" id="{99E3EE6F-98C8-CACC-A1D0-92886C0D41E7}"/>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73115E8F-A0A9-4944-A464-1374946DF0D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523191" r:id="rId1"/>
    <p:sldLayoutId id="2147523192" r:id="rId2"/>
    <p:sldLayoutId id="2147523193" r:id="rId3"/>
    <p:sldLayoutId id="2147523194" r:id="rId4"/>
    <p:sldLayoutId id="2147523195" r:id="rId5"/>
    <p:sldLayoutId id="2147523196" r:id="rId6"/>
    <p:sldLayoutId id="2147523197" r:id="rId7"/>
    <p:sldLayoutId id="2147523198" r:id="rId8"/>
    <p:sldLayoutId id="2147523199" r:id="rId9"/>
    <p:sldLayoutId id="2147523200" r:id="rId10"/>
    <p:sldLayoutId id="2147523201" r:id="rId11"/>
    <p:sldLayoutId id="2147523202" r:id="rId12"/>
    <p:sldLayoutId id="2147523203" r:id="rId13"/>
    <p:sldLayoutId id="2147523204"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5.xml"/></Relationships>
</file>

<file path=ppt/slides/_rels/slide10.xml.rels><?xml version="1.0" encoding="UTF-8" standalone="yes"?>
<Relationships xmlns="http://schemas.openxmlformats.org/package/2006/relationships"><Relationship Id="rId3" Type="http://schemas.openxmlformats.org/officeDocument/2006/relationships/hyperlink" Target="https://www.gesetze-bayern.de/Content/Document/BayImSchG-7" TargetMode="External"/><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3" Type="http://schemas.openxmlformats.org/officeDocument/2006/relationships/hyperlink" Target="https://stadt.muenchen.de/service/info/hauptabteilung-i/1063791/" TargetMode="External"/><Relationship Id="rId2" Type="http://schemas.openxmlformats.org/officeDocument/2006/relationships/notesSlide" Target="../notesSlides/notesSlide14.xml"/><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5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3.xml"/></Relationships>
</file>

<file path=ppt/slides/_rels/slide48.xml.rels><?xml version="1.0" encoding="UTF-8" standalone="yes"?>
<Relationships xmlns="http://schemas.openxmlformats.org/package/2006/relationships"><Relationship Id="rId3" Type="http://schemas.openxmlformats.org/officeDocument/2006/relationships/hyperlink" Target="http://www.eumrecht.de/" TargetMode="External"/><Relationship Id="rId2" Type="http://schemas.openxmlformats.org/officeDocument/2006/relationships/notesSlide" Target="../notesSlides/notesSlide43.xml"/><Relationship Id="rId1" Type="http://schemas.openxmlformats.org/officeDocument/2006/relationships/slideLayout" Target="../slideLayouts/slideLayout183.xml"/></Relationships>
</file>

<file path=ppt/slides/_rels/slide49.xml.rels><?xml version="1.0" encoding="UTF-8" standalone="yes"?>
<Relationships xmlns="http://schemas.openxmlformats.org/package/2006/relationships"><Relationship Id="rId3" Type="http://schemas.openxmlformats.org/officeDocument/2006/relationships/hyperlink" Target="http://www.eumrecht.de/" TargetMode="External"/><Relationship Id="rId2" Type="http://schemas.openxmlformats.org/officeDocument/2006/relationships/notesSlide" Target="../notesSlides/notesSlide44.xml"/><Relationship Id="rId1" Type="http://schemas.openxmlformats.org/officeDocument/2006/relationships/slideLayout" Target="../slideLayouts/slideLayout18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hyperlink" Target="http://www.eumrecht.de/" TargetMode="External"/><Relationship Id="rId2" Type="http://schemas.openxmlformats.org/officeDocument/2006/relationships/notesSlide" Target="../notesSlides/notesSlide45.xml"/><Relationship Id="rId1" Type="http://schemas.openxmlformats.org/officeDocument/2006/relationships/slideLayout" Target="../slideLayouts/slideLayout18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el 7">
            <a:extLst>
              <a:ext uri="{FF2B5EF4-FFF2-40B4-BE49-F238E27FC236}">
                <a16:creationId xmlns:a16="http://schemas.microsoft.com/office/drawing/2014/main" id="{D850A604-0D8E-F3BA-1872-F6646949EBAC}"/>
              </a:ext>
            </a:extLst>
          </p:cNvPr>
          <p:cNvSpPr txBox="1">
            <a:spLocks/>
          </p:cNvSpPr>
          <p:nvPr/>
        </p:nvSpPr>
        <p:spPr bwMode="auto">
          <a:xfrm>
            <a:off x="217488" y="179512"/>
            <a:ext cx="6408737" cy="100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3000" b="1" dirty="0">
                <a:solidFill>
                  <a:srgbClr val="FF0000"/>
                </a:solidFill>
              </a:rPr>
              <a:t>Organisationsstruktur einer Veranstaltung</a:t>
            </a:r>
          </a:p>
        </p:txBody>
      </p:sp>
      <p:pic>
        <p:nvPicPr>
          <p:cNvPr id="253956" name="Grafik 4">
            <a:extLst>
              <a:ext uri="{FF2B5EF4-FFF2-40B4-BE49-F238E27FC236}">
                <a16:creationId xmlns:a16="http://schemas.microsoft.com/office/drawing/2014/main" id="{72D1A50A-5976-F1B4-07C3-8357E55EA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1289050"/>
            <a:ext cx="5916612" cy="742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3954"/>
                                        </p:tgtEl>
                                        <p:attrNameLst>
                                          <p:attrName>style.visibility</p:attrName>
                                        </p:attrNameLst>
                                      </p:cBhvr>
                                      <p:to>
                                        <p:strVal val="visible"/>
                                      </p:to>
                                    </p:set>
                                    <p:animEffect transition="in" filter="fade">
                                      <p:cBhvr>
                                        <p:cTn id="7" dur="1000"/>
                                        <p:tgtEl>
                                          <p:spTgt spid="253954"/>
                                        </p:tgtEl>
                                      </p:cBhvr>
                                    </p:animEffect>
                                    <p:anim calcmode="lin" valueType="num">
                                      <p:cBhvr>
                                        <p:cTn id="8" dur="1000" fill="hold"/>
                                        <p:tgtEl>
                                          <p:spTgt spid="253954"/>
                                        </p:tgtEl>
                                        <p:attrNameLst>
                                          <p:attrName>ppt_x</p:attrName>
                                        </p:attrNameLst>
                                      </p:cBhvr>
                                      <p:tavLst>
                                        <p:tav tm="0">
                                          <p:val>
                                            <p:strVal val="#ppt_x"/>
                                          </p:val>
                                        </p:tav>
                                        <p:tav tm="100000">
                                          <p:val>
                                            <p:strVal val="#ppt_x"/>
                                          </p:val>
                                        </p:tav>
                                      </p:tavLst>
                                    </p:anim>
                                    <p:anim calcmode="lin" valueType="num">
                                      <p:cBhvr>
                                        <p:cTn id="9" dur="1000" fill="hold"/>
                                        <p:tgtEl>
                                          <p:spTgt spid="2539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3956"/>
                                        </p:tgtEl>
                                        <p:attrNameLst>
                                          <p:attrName>style.visibility</p:attrName>
                                        </p:attrNameLst>
                                      </p:cBhvr>
                                      <p:to>
                                        <p:strVal val="visible"/>
                                      </p:to>
                                    </p:set>
                                    <p:animEffect transition="in" filter="fade">
                                      <p:cBhvr>
                                        <p:cTn id="14" dur="1000"/>
                                        <p:tgtEl>
                                          <p:spTgt spid="253956"/>
                                        </p:tgtEl>
                                      </p:cBhvr>
                                    </p:animEffect>
                                    <p:anim calcmode="lin" valueType="num">
                                      <p:cBhvr>
                                        <p:cTn id="15" dur="1000" fill="hold"/>
                                        <p:tgtEl>
                                          <p:spTgt spid="253956"/>
                                        </p:tgtEl>
                                        <p:attrNameLst>
                                          <p:attrName>ppt_x</p:attrName>
                                        </p:attrNameLst>
                                      </p:cBhvr>
                                      <p:tavLst>
                                        <p:tav tm="0">
                                          <p:val>
                                            <p:strVal val="#ppt_x"/>
                                          </p:val>
                                        </p:tav>
                                        <p:tav tm="100000">
                                          <p:val>
                                            <p:strVal val="#ppt_x"/>
                                          </p:val>
                                        </p:tav>
                                      </p:tavLst>
                                    </p:anim>
                                    <p:anim calcmode="lin" valueType="num">
                                      <p:cBhvr>
                                        <p:cTn id="16" dur="1000" fill="hold"/>
                                        <p:tgtEl>
                                          <p:spTgt spid="2539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a:extLst>
              <a:ext uri="{FF2B5EF4-FFF2-40B4-BE49-F238E27FC236}">
                <a16:creationId xmlns:a16="http://schemas.microsoft.com/office/drawing/2014/main" id="{A7CC24F1-F888-5C3F-A6CB-E5C3DBEBB6D1}"/>
              </a:ext>
            </a:extLst>
          </p:cNvPr>
          <p:cNvSpPr>
            <a:spLocks noGrp="1" noChangeArrowheads="1"/>
          </p:cNvSpPr>
          <p:nvPr>
            <p:ph type="body" idx="1"/>
          </p:nvPr>
        </p:nvSpPr>
        <p:spPr>
          <a:xfrm>
            <a:off x="384175" y="1259632"/>
            <a:ext cx="6172200" cy="7344816"/>
          </a:xfrm>
        </p:spPr>
        <p:txBody>
          <a:bodyPr/>
          <a:lstStyle/>
          <a:p>
            <a:pPr eaLnBrk="1" hangingPunct="1">
              <a:lnSpc>
                <a:spcPct val="80000"/>
              </a:lnSpc>
              <a:buFontTx/>
              <a:buNone/>
            </a:pPr>
            <a:r>
              <a:rPr lang="de-DE" altLang="de-DE" sz="1900" b="1" dirty="0">
                <a:latin typeface="Calibri" panose="020F0502020204030204" pitchFamily="34" charset="0"/>
              </a:rPr>
              <a:t>§ 7 Öffentliche Veranstaltungen im Freien</a:t>
            </a:r>
            <a:endParaRPr lang="de-DE" altLang="de-DE" sz="1900" dirty="0">
              <a:latin typeface="Calibri" panose="020F0502020204030204" pitchFamily="34" charset="0"/>
            </a:endParaRPr>
          </a:p>
          <a:p>
            <a:pPr eaLnBrk="1" hangingPunct="1">
              <a:lnSpc>
                <a:spcPct val="80000"/>
              </a:lnSpc>
              <a:buFontTx/>
              <a:buNone/>
            </a:pPr>
            <a:r>
              <a:rPr lang="de-DE" altLang="de-DE" sz="1900" dirty="0">
                <a:latin typeface="Calibri" panose="020F0502020204030204" pitchFamily="34" charset="0"/>
              </a:rPr>
              <a:t>      (1) Öffentliche Veranstaltungen im Freien bedürfen einer Genehmigung nach § 11, wenn von ihnen störende Geräusche für Dritte zu erwarten sind.</a:t>
            </a:r>
          </a:p>
          <a:p>
            <a:pPr eaLnBrk="1" hangingPunct="1">
              <a:lnSpc>
                <a:spcPct val="80000"/>
              </a:lnSpc>
              <a:buFontTx/>
              <a:buNone/>
            </a:pPr>
            <a:endParaRPr lang="de-DE" altLang="de-DE" sz="800" b="1" dirty="0">
              <a:latin typeface="Calibri" panose="020F0502020204030204" pitchFamily="34" charset="0"/>
            </a:endParaRPr>
          </a:p>
          <a:p>
            <a:pPr eaLnBrk="1" hangingPunct="1">
              <a:lnSpc>
                <a:spcPct val="80000"/>
              </a:lnSpc>
              <a:buFontTx/>
              <a:buNone/>
            </a:pPr>
            <a:r>
              <a:rPr lang="de-DE" altLang="de-DE" sz="1900" b="1" dirty="0">
                <a:latin typeface="Calibri" panose="020F0502020204030204" pitchFamily="34" charset="0"/>
              </a:rPr>
              <a:t>§ 11 Genehmigung von öffentlichen Veranstaltungen im Freien</a:t>
            </a:r>
            <a:endParaRPr lang="de-DE" altLang="de-DE" sz="1900" dirty="0">
              <a:latin typeface="Calibri" panose="020F0502020204030204" pitchFamily="34" charset="0"/>
            </a:endParaRPr>
          </a:p>
          <a:p>
            <a:pPr algn="just" eaLnBrk="1" hangingPunct="1">
              <a:lnSpc>
                <a:spcPct val="80000"/>
              </a:lnSpc>
              <a:buFontTx/>
              <a:buNone/>
            </a:pPr>
            <a:r>
              <a:rPr lang="de-DE" altLang="de-DE" sz="1900" dirty="0">
                <a:latin typeface="Calibri" panose="020F0502020204030204" pitchFamily="34" charset="0"/>
              </a:rPr>
              <a:t>      Die zuständige Behörde kann bei Vorliegen eines öffentlichen Bedürfnisses für öffentliche Veranstaltungen im Freien und für öffentliche Motor-</a:t>
            </a:r>
            <a:r>
              <a:rPr lang="de-DE" altLang="de-DE" sz="1900" dirty="0" err="1">
                <a:latin typeface="Calibri" panose="020F0502020204030204" pitchFamily="34" charset="0"/>
              </a:rPr>
              <a:t>sportveranstaltungen</a:t>
            </a:r>
            <a:r>
              <a:rPr lang="de-DE" altLang="de-DE" sz="1900" dirty="0">
                <a:latin typeface="Calibri" panose="020F0502020204030204" pitchFamily="34" charset="0"/>
              </a:rPr>
              <a:t> außerhalb von Anlagen nach dem Bundes-Immissionsschutzgesetz auf Antrag widerruflich eine Genehmigung erteilen, wenn dies im Einzelfall unter Berücksichtigung des Schutz-bedürfnisses der Nachbarschaft zumutbar ist. </a:t>
            </a:r>
          </a:p>
          <a:p>
            <a:pPr algn="just" eaLnBrk="1" hangingPunct="1">
              <a:lnSpc>
                <a:spcPct val="80000"/>
              </a:lnSpc>
              <a:buFontTx/>
              <a:buNone/>
            </a:pPr>
            <a:r>
              <a:rPr lang="de-DE" altLang="de-DE" sz="1900" dirty="0">
                <a:latin typeface="Calibri" panose="020F0502020204030204" pitchFamily="34" charset="0"/>
              </a:rPr>
              <a:t>      Ein öffentliches Bedürfnis liegt in der Regel vor, wenn das Vorhaben auf historischen, kulturellen oder sportlichen Umständen beruht oder sonst von besonderer Bedeutung ist. Genehmigungen sollen zum Schutz der Allgemeinheit und der Nachbarschaft vor schädlichen Umwelteinwirkungen mit Nebenbestimmungen erteilt werden. In dem Umfang, in dem eine Genehmigung erteilt ist, gelten die Vorschriften der §§ 3 bis 5 nicht. </a:t>
            </a:r>
          </a:p>
          <a:p>
            <a:pPr algn="just" eaLnBrk="1" hangingPunct="1">
              <a:lnSpc>
                <a:spcPct val="80000"/>
              </a:lnSpc>
              <a:buFontTx/>
              <a:buNone/>
            </a:pPr>
            <a:endParaRPr lang="de-DE" altLang="de-DE" sz="800" dirty="0">
              <a:latin typeface="Calibri" panose="020F0502020204030204" pitchFamily="34" charset="0"/>
            </a:endParaRPr>
          </a:p>
          <a:p>
            <a:pPr algn="just" eaLnBrk="1" hangingPunct="1">
              <a:lnSpc>
                <a:spcPct val="80000"/>
              </a:lnSpc>
              <a:buFontTx/>
              <a:buNone/>
            </a:pPr>
            <a:r>
              <a:rPr lang="de-DE" altLang="de-DE" sz="1900" b="1" dirty="0">
                <a:latin typeface="Calibri" panose="020F0502020204030204" pitchFamily="34" charset="0"/>
              </a:rPr>
              <a:t>In Bayern</a:t>
            </a:r>
          </a:p>
          <a:p>
            <a:pPr marL="0" indent="0" algn="just" eaLnBrk="1" hangingPunct="1">
              <a:lnSpc>
                <a:spcPct val="80000"/>
              </a:lnSpc>
              <a:buFontTx/>
              <a:buNone/>
            </a:pPr>
            <a:r>
              <a:rPr lang="de-DE" altLang="de-DE" sz="1900" dirty="0">
                <a:latin typeface="Calibri" panose="020F0502020204030204" pitchFamily="34" charset="0"/>
              </a:rPr>
              <a:t>In Bayern obliegt es den Gemeinden nach Art. 7 Bayerisches Immissionsschutzgesetz (</a:t>
            </a:r>
            <a:r>
              <a:rPr lang="de-DE" altLang="de-DE" sz="1900" dirty="0" err="1">
                <a:latin typeface="Calibri" panose="020F0502020204030204" pitchFamily="34" charset="0"/>
              </a:rPr>
              <a:t>BayImSchG</a:t>
            </a:r>
            <a:r>
              <a:rPr lang="de-DE" altLang="de-DE" sz="1900" dirty="0">
                <a:latin typeface="Calibri" panose="020F0502020204030204" pitchFamily="34" charset="0"/>
              </a:rPr>
              <a:t>) durch eine Rechts-verordnung Veranstaltungen im Außenbereich zuzulassen.</a:t>
            </a:r>
          </a:p>
          <a:p>
            <a:pPr marL="0" indent="0" algn="just" eaLnBrk="1" hangingPunct="1">
              <a:lnSpc>
                <a:spcPct val="80000"/>
              </a:lnSpc>
              <a:buFontTx/>
              <a:buNone/>
            </a:pPr>
            <a:r>
              <a:rPr lang="de-DE" altLang="de-DE" sz="1900" dirty="0">
                <a:latin typeface="Calibri" panose="020F0502020204030204" pitchFamily="34" charset="0"/>
                <a:hlinkClick r:id="rId3"/>
              </a:rPr>
              <a:t>https://www.gesetze-bayern.de/Content/Document/BayImSchG-7</a:t>
            </a:r>
            <a:r>
              <a:rPr lang="de-DE" altLang="de-DE" sz="1900" dirty="0">
                <a:latin typeface="Calibri" panose="020F0502020204030204" pitchFamily="34" charset="0"/>
              </a:rPr>
              <a:t> </a:t>
            </a:r>
          </a:p>
        </p:txBody>
      </p:sp>
      <p:sp>
        <p:nvSpPr>
          <p:cNvPr id="272387" name="Rectangle 2">
            <a:extLst>
              <a:ext uri="{FF2B5EF4-FFF2-40B4-BE49-F238E27FC236}">
                <a16:creationId xmlns:a16="http://schemas.microsoft.com/office/drawing/2014/main" id="{99F70761-2270-A387-0DE7-7525E1CF3CE7}"/>
              </a:ext>
            </a:extLst>
          </p:cNvPr>
          <p:cNvSpPr>
            <a:spLocks noGrp="1" noChangeArrowheads="1"/>
          </p:cNvSpPr>
          <p:nvPr>
            <p:ph type="title"/>
          </p:nvPr>
        </p:nvSpPr>
        <p:spPr>
          <a:xfrm>
            <a:off x="342900" y="366713"/>
            <a:ext cx="6181725" cy="748903"/>
          </a:xfrm>
        </p:spPr>
        <p:txBody>
          <a:bodyPr/>
          <a:lstStyle/>
          <a:p>
            <a:pPr eaLnBrk="1" hangingPunct="1"/>
            <a:r>
              <a:rPr lang="de-DE" altLang="de-DE" sz="3000" b="1" dirty="0">
                <a:solidFill>
                  <a:srgbClr val="FF3300"/>
                </a:solidFill>
                <a:latin typeface="Calibri" panose="020F0502020204030204" pitchFamily="34" charset="0"/>
              </a:rPr>
              <a:t>Landesimmissionsschutzgesetz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2387"/>
                                        </p:tgtEl>
                                        <p:attrNameLst>
                                          <p:attrName>style.visibility</p:attrName>
                                        </p:attrNameLst>
                                      </p:cBhvr>
                                      <p:to>
                                        <p:strVal val="visible"/>
                                      </p:to>
                                    </p:set>
                                    <p:animEffect transition="in" filter="fade">
                                      <p:cBhvr>
                                        <p:cTn id="7" dur="1000"/>
                                        <p:tgtEl>
                                          <p:spTgt spid="272387"/>
                                        </p:tgtEl>
                                      </p:cBhvr>
                                    </p:animEffect>
                                    <p:anim calcmode="lin" valueType="num">
                                      <p:cBhvr>
                                        <p:cTn id="8" dur="1000" fill="hold"/>
                                        <p:tgtEl>
                                          <p:spTgt spid="272387"/>
                                        </p:tgtEl>
                                        <p:attrNameLst>
                                          <p:attrName>ppt_x</p:attrName>
                                        </p:attrNameLst>
                                      </p:cBhvr>
                                      <p:tavLst>
                                        <p:tav tm="0">
                                          <p:val>
                                            <p:strVal val="#ppt_x"/>
                                          </p:val>
                                        </p:tav>
                                        <p:tav tm="100000">
                                          <p:val>
                                            <p:strVal val="#ppt_x"/>
                                          </p:val>
                                        </p:tav>
                                      </p:tavLst>
                                    </p:anim>
                                    <p:anim calcmode="lin" valueType="num">
                                      <p:cBhvr>
                                        <p:cTn id="9" dur="1000" fill="hold"/>
                                        <p:tgtEl>
                                          <p:spTgt spid="2723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2386">
                                            <p:txEl>
                                              <p:pRg st="0" end="0"/>
                                            </p:txEl>
                                          </p:spTgt>
                                        </p:tgtEl>
                                        <p:attrNameLst>
                                          <p:attrName>style.visibility</p:attrName>
                                        </p:attrNameLst>
                                      </p:cBhvr>
                                      <p:to>
                                        <p:strVal val="visible"/>
                                      </p:to>
                                    </p:set>
                                    <p:animEffect transition="in" filter="fade">
                                      <p:cBhvr>
                                        <p:cTn id="14" dur="1000"/>
                                        <p:tgtEl>
                                          <p:spTgt spid="272386">
                                            <p:txEl>
                                              <p:pRg st="0" end="0"/>
                                            </p:txEl>
                                          </p:spTgt>
                                        </p:tgtEl>
                                      </p:cBhvr>
                                    </p:animEffect>
                                    <p:anim calcmode="lin" valueType="num">
                                      <p:cBhvr>
                                        <p:cTn id="15" dur="1000" fill="hold"/>
                                        <p:tgtEl>
                                          <p:spTgt spid="27238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238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72386">
                                            <p:txEl>
                                              <p:pRg st="1" end="1"/>
                                            </p:txEl>
                                          </p:spTgt>
                                        </p:tgtEl>
                                        <p:attrNameLst>
                                          <p:attrName>style.visibility</p:attrName>
                                        </p:attrNameLst>
                                      </p:cBhvr>
                                      <p:to>
                                        <p:strVal val="visible"/>
                                      </p:to>
                                    </p:set>
                                    <p:animEffect transition="in" filter="fade">
                                      <p:cBhvr>
                                        <p:cTn id="19" dur="1000"/>
                                        <p:tgtEl>
                                          <p:spTgt spid="272386">
                                            <p:txEl>
                                              <p:pRg st="1" end="1"/>
                                            </p:txEl>
                                          </p:spTgt>
                                        </p:tgtEl>
                                      </p:cBhvr>
                                    </p:animEffect>
                                    <p:anim calcmode="lin" valueType="num">
                                      <p:cBhvr>
                                        <p:cTn id="20" dur="1000" fill="hold"/>
                                        <p:tgtEl>
                                          <p:spTgt spid="27238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238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72386">
                                            <p:txEl>
                                              <p:pRg st="3" end="3"/>
                                            </p:txEl>
                                          </p:spTgt>
                                        </p:tgtEl>
                                        <p:attrNameLst>
                                          <p:attrName>style.visibility</p:attrName>
                                        </p:attrNameLst>
                                      </p:cBhvr>
                                      <p:to>
                                        <p:strVal val="visible"/>
                                      </p:to>
                                    </p:set>
                                    <p:animEffect transition="in" filter="fade">
                                      <p:cBhvr>
                                        <p:cTn id="24" dur="1000"/>
                                        <p:tgtEl>
                                          <p:spTgt spid="272386">
                                            <p:txEl>
                                              <p:pRg st="3" end="3"/>
                                            </p:txEl>
                                          </p:spTgt>
                                        </p:tgtEl>
                                      </p:cBhvr>
                                    </p:animEffect>
                                    <p:anim calcmode="lin" valueType="num">
                                      <p:cBhvr>
                                        <p:cTn id="25" dur="1000" fill="hold"/>
                                        <p:tgtEl>
                                          <p:spTgt spid="27238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7238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72386">
                                            <p:txEl>
                                              <p:pRg st="4" end="4"/>
                                            </p:txEl>
                                          </p:spTgt>
                                        </p:tgtEl>
                                        <p:attrNameLst>
                                          <p:attrName>style.visibility</p:attrName>
                                        </p:attrNameLst>
                                      </p:cBhvr>
                                      <p:to>
                                        <p:strVal val="visible"/>
                                      </p:to>
                                    </p:set>
                                    <p:animEffect transition="in" filter="fade">
                                      <p:cBhvr>
                                        <p:cTn id="29" dur="1000"/>
                                        <p:tgtEl>
                                          <p:spTgt spid="272386">
                                            <p:txEl>
                                              <p:pRg st="4" end="4"/>
                                            </p:txEl>
                                          </p:spTgt>
                                        </p:tgtEl>
                                      </p:cBhvr>
                                    </p:animEffect>
                                    <p:anim calcmode="lin" valueType="num">
                                      <p:cBhvr>
                                        <p:cTn id="30" dur="1000" fill="hold"/>
                                        <p:tgtEl>
                                          <p:spTgt spid="27238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7238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2386">
                                            <p:txEl>
                                              <p:pRg st="5" end="5"/>
                                            </p:txEl>
                                          </p:spTgt>
                                        </p:tgtEl>
                                        <p:attrNameLst>
                                          <p:attrName>style.visibility</p:attrName>
                                        </p:attrNameLst>
                                      </p:cBhvr>
                                      <p:to>
                                        <p:strVal val="visible"/>
                                      </p:to>
                                    </p:set>
                                    <p:animEffect transition="in" filter="fade">
                                      <p:cBhvr>
                                        <p:cTn id="34" dur="1000"/>
                                        <p:tgtEl>
                                          <p:spTgt spid="272386">
                                            <p:txEl>
                                              <p:pRg st="5" end="5"/>
                                            </p:txEl>
                                          </p:spTgt>
                                        </p:tgtEl>
                                      </p:cBhvr>
                                    </p:animEffect>
                                    <p:anim calcmode="lin" valueType="num">
                                      <p:cBhvr>
                                        <p:cTn id="35" dur="1000" fill="hold"/>
                                        <p:tgtEl>
                                          <p:spTgt spid="27238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7238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386">
                                            <p:txEl>
                                              <p:pRg st="7" end="7"/>
                                            </p:txEl>
                                          </p:spTgt>
                                        </p:tgtEl>
                                        <p:attrNameLst>
                                          <p:attrName>style.visibility</p:attrName>
                                        </p:attrNameLst>
                                      </p:cBhvr>
                                      <p:to>
                                        <p:strVal val="visible"/>
                                      </p:to>
                                    </p:set>
                                    <p:animEffect transition="in" filter="fade">
                                      <p:cBhvr>
                                        <p:cTn id="41" dur="1000"/>
                                        <p:tgtEl>
                                          <p:spTgt spid="272386">
                                            <p:txEl>
                                              <p:pRg st="7" end="7"/>
                                            </p:txEl>
                                          </p:spTgt>
                                        </p:tgtEl>
                                      </p:cBhvr>
                                    </p:animEffect>
                                    <p:anim calcmode="lin" valueType="num">
                                      <p:cBhvr>
                                        <p:cTn id="42" dur="1000" fill="hold"/>
                                        <p:tgtEl>
                                          <p:spTgt spid="272386">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272386">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72386">
                                            <p:txEl>
                                              <p:pRg st="8" end="8"/>
                                            </p:txEl>
                                          </p:spTgt>
                                        </p:tgtEl>
                                        <p:attrNameLst>
                                          <p:attrName>style.visibility</p:attrName>
                                        </p:attrNameLst>
                                      </p:cBhvr>
                                      <p:to>
                                        <p:strVal val="visible"/>
                                      </p:to>
                                    </p:set>
                                    <p:animEffect transition="in" filter="fade">
                                      <p:cBhvr>
                                        <p:cTn id="46" dur="1000"/>
                                        <p:tgtEl>
                                          <p:spTgt spid="272386">
                                            <p:txEl>
                                              <p:pRg st="8" end="8"/>
                                            </p:txEl>
                                          </p:spTgt>
                                        </p:tgtEl>
                                      </p:cBhvr>
                                    </p:animEffect>
                                    <p:anim calcmode="lin" valueType="num">
                                      <p:cBhvr>
                                        <p:cTn id="47" dur="1000" fill="hold"/>
                                        <p:tgtEl>
                                          <p:spTgt spid="272386">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272386">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72386">
                                            <p:txEl>
                                              <p:pRg st="9" end="9"/>
                                            </p:txEl>
                                          </p:spTgt>
                                        </p:tgtEl>
                                        <p:attrNameLst>
                                          <p:attrName>style.visibility</p:attrName>
                                        </p:attrNameLst>
                                      </p:cBhvr>
                                      <p:to>
                                        <p:strVal val="visible"/>
                                      </p:to>
                                    </p:set>
                                    <p:animEffect transition="in" filter="fade">
                                      <p:cBhvr>
                                        <p:cTn id="51" dur="1000"/>
                                        <p:tgtEl>
                                          <p:spTgt spid="272386">
                                            <p:txEl>
                                              <p:pRg st="9" end="9"/>
                                            </p:txEl>
                                          </p:spTgt>
                                        </p:tgtEl>
                                      </p:cBhvr>
                                    </p:animEffect>
                                    <p:anim calcmode="lin" valueType="num">
                                      <p:cBhvr>
                                        <p:cTn id="52" dur="1000" fill="hold"/>
                                        <p:tgtEl>
                                          <p:spTgt spid="272386">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27238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6A4468BF-D580-C895-69A0-011298B0F911}"/>
              </a:ext>
            </a:extLst>
          </p:cNvPr>
          <p:cNvSpPr>
            <a:spLocks noGrp="1" noChangeArrowheads="1"/>
          </p:cNvSpPr>
          <p:nvPr>
            <p:ph type="title"/>
          </p:nvPr>
        </p:nvSpPr>
        <p:spPr>
          <a:xfrm>
            <a:off x="333375" y="165100"/>
            <a:ext cx="6172200" cy="1087438"/>
          </a:xfrm>
        </p:spPr>
        <p:txBody>
          <a:bodyPr/>
          <a:lstStyle/>
          <a:p>
            <a:pPr eaLnBrk="1" hangingPunct="1"/>
            <a:r>
              <a:rPr lang="de-DE" altLang="de-DE" sz="3000" b="1" dirty="0">
                <a:solidFill>
                  <a:srgbClr val="FF3300"/>
                </a:solidFill>
                <a:latin typeface="Calibri" panose="020F0502020204030204" pitchFamily="34" charset="0"/>
              </a:rPr>
              <a:t>Technische Anweisung (TA) – Lärm</a:t>
            </a:r>
            <a:br>
              <a:rPr lang="de-DE" altLang="de-DE" sz="3000" b="1" dirty="0">
                <a:solidFill>
                  <a:srgbClr val="FF3300"/>
                </a:solidFill>
                <a:latin typeface="Calibri" panose="020F0502020204030204" pitchFamily="34" charset="0"/>
              </a:rPr>
            </a:br>
            <a:r>
              <a:rPr lang="de-DE" altLang="de-DE" sz="3000" b="1" dirty="0">
                <a:solidFill>
                  <a:srgbClr val="FF3300"/>
                </a:solidFill>
                <a:latin typeface="Calibri" panose="020F0502020204030204" pitchFamily="34" charset="0"/>
              </a:rPr>
              <a:t>LAI-Freizeitlärm-Richtlinie</a:t>
            </a:r>
          </a:p>
        </p:txBody>
      </p:sp>
      <p:graphicFrame>
        <p:nvGraphicFramePr>
          <p:cNvPr id="76845" name="Group 45">
            <a:extLst>
              <a:ext uri="{FF2B5EF4-FFF2-40B4-BE49-F238E27FC236}">
                <a16:creationId xmlns:a16="http://schemas.microsoft.com/office/drawing/2014/main" id="{CA1027E3-23A4-6D0A-C2CE-0302F2843C62}"/>
              </a:ext>
            </a:extLst>
          </p:cNvPr>
          <p:cNvGraphicFramePr>
            <a:graphicFrameLocks noGrp="1"/>
          </p:cNvGraphicFramePr>
          <p:nvPr>
            <p:ph sz="half" idx="1"/>
          </p:nvPr>
        </p:nvGraphicFramePr>
        <p:xfrm>
          <a:off x="412750" y="3284538"/>
          <a:ext cx="6191250" cy="2027237"/>
        </p:xfrm>
        <a:graphic>
          <a:graphicData uri="http://schemas.openxmlformats.org/drawingml/2006/table">
            <a:tbl>
              <a:tblPr/>
              <a:tblGrid>
                <a:gridCol w="2225675">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1946275">
                  <a:extLst>
                    <a:ext uri="{9D8B030D-6E8A-4147-A177-3AD203B41FA5}">
                      <a16:colId xmlns:a16="http://schemas.microsoft.com/office/drawing/2014/main" val="20002"/>
                    </a:ext>
                  </a:extLst>
                </a:gridCol>
              </a:tblGrid>
              <a:tr h="1012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Tag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06:00 – 22:00 Uhr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9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55dB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9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70dB(A)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44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a:ln>
                            <a:noFill/>
                          </a:ln>
                          <a:solidFill>
                            <a:schemeClr val="tx1"/>
                          </a:solidFill>
                          <a:effectLst/>
                          <a:latin typeface="Calibri" panose="020F0502020204030204" pitchFamily="34" charset="0"/>
                        </a:rPr>
                        <a:t>Nacht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a:ln>
                            <a:noFill/>
                          </a:ln>
                          <a:solidFill>
                            <a:schemeClr val="tx1"/>
                          </a:solidFill>
                          <a:effectLst/>
                          <a:latin typeface="Calibri" panose="020F0502020204030204" pitchFamily="34" charset="0"/>
                        </a:rPr>
                        <a:t>22:00 – 06:00 Uhr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900" b="0" i="0" u="none" strike="noStrike" cap="none" normalizeH="0" baseline="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a:ln>
                            <a:noFill/>
                          </a:ln>
                          <a:solidFill>
                            <a:schemeClr val="tx1"/>
                          </a:solidFill>
                          <a:effectLst/>
                          <a:latin typeface="Calibri" panose="020F0502020204030204" pitchFamily="34" charset="0"/>
                        </a:rPr>
                        <a:t>40dB(A)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9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55dB(A)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6846" name="Group 46">
            <a:extLst>
              <a:ext uri="{FF2B5EF4-FFF2-40B4-BE49-F238E27FC236}">
                <a16:creationId xmlns:a16="http://schemas.microsoft.com/office/drawing/2014/main" id="{7D4B384B-8682-C665-50F9-E80AAC45D09B}"/>
              </a:ext>
            </a:extLst>
          </p:cNvPr>
          <p:cNvGraphicFramePr>
            <a:graphicFrameLocks noGrp="1"/>
          </p:cNvGraphicFramePr>
          <p:nvPr>
            <p:ph sz="half" idx="2"/>
          </p:nvPr>
        </p:nvGraphicFramePr>
        <p:xfrm>
          <a:off x="692150" y="5626100"/>
          <a:ext cx="5545138" cy="2808288"/>
        </p:xfrm>
        <a:graphic>
          <a:graphicData uri="http://schemas.openxmlformats.org/drawingml/2006/table">
            <a:tbl>
              <a:tblPr/>
              <a:tblGrid>
                <a:gridCol w="5545138">
                  <a:extLst>
                    <a:ext uri="{9D8B030D-6E8A-4147-A177-3AD203B41FA5}">
                      <a16:colId xmlns:a16="http://schemas.microsoft.com/office/drawing/2014/main" val="20000"/>
                    </a:ext>
                  </a:extLst>
                </a:gridCol>
              </a:tblGrid>
              <a:tr h="2808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Calibri" panose="020F0502020204030204" pitchFamily="34" charset="0"/>
                        </a:rPr>
                        <a:t>Besondere Schutzzeiten: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8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An Werktagen:                     06:00 – 07:00 Uhr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                                                20:00 – 22:00 Uhr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8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An Sonn- und Feiertagen:  06:00 – 09:00 Uhr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                                                13:00 – 15:00 Uhr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                                                20:00 – 22:00 Uhr</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4455" name="Text Box 29">
            <a:extLst>
              <a:ext uri="{FF2B5EF4-FFF2-40B4-BE49-F238E27FC236}">
                <a16:creationId xmlns:a16="http://schemas.microsoft.com/office/drawing/2014/main" id="{0213B9F5-6054-76D8-9DA9-38499DCAD809}"/>
              </a:ext>
            </a:extLst>
          </p:cNvPr>
          <p:cNvSpPr txBox="1">
            <a:spLocks noChangeArrowheads="1"/>
          </p:cNvSpPr>
          <p:nvPr/>
        </p:nvSpPr>
        <p:spPr bwMode="auto">
          <a:xfrm>
            <a:off x="260350" y="2092325"/>
            <a:ext cx="6337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de-DE" altLang="de-DE" sz="1900" dirty="0">
                <a:solidFill>
                  <a:srgbClr val="000000"/>
                </a:solidFill>
                <a:latin typeface="Calibri" panose="020F0502020204030204" pitchFamily="34" charset="0"/>
              </a:rPr>
              <a:t>   </a:t>
            </a:r>
            <a:r>
              <a:rPr lang="de-DE" altLang="de-DE" sz="1900" u="sng" dirty="0">
                <a:solidFill>
                  <a:srgbClr val="000000"/>
                </a:solidFill>
                <a:latin typeface="Calibri" panose="020F0502020204030204" pitchFamily="34" charset="0"/>
              </a:rPr>
              <a:t>Immissionsrichtwerte außerhalb von Gebäuden</a:t>
            </a:r>
            <a:r>
              <a:rPr lang="de-DE" altLang="de-DE" sz="1900" dirty="0">
                <a:solidFill>
                  <a:srgbClr val="000000"/>
                </a:solidFill>
                <a:latin typeface="Calibri" panose="020F0502020204030204" pitchFamily="34" charset="0"/>
              </a:rPr>
              <a:t>	</a:t>
            </a:r>
          </a:p>
        </p:txBody>
      </p:sp>
      <p:sp>
        <p:nvSpPr>
          <p:cNvPr id="274456" name="Text Box 31">
            <a:extLst>
              <a:ext uri="{FF2B5EF4-FFF2-40B4-BE49-F238E27FC236}">
                <a16:creationId xmlns:a16="http://schemas.microsoft.com/office/drawing/2014/main" id="{4FBCFED1-FC16-15E3-A471-CEF038BE12D7}"/>
              </a:ext>
            </a:extLst>
          </p:cNvPr>
          <p:cNvSpPr txBox="1">
            <a:spLocks noChangeArrowheads="1"/>
          </p:cNvSpPr>
          <p:nvPr/>
        </p:nvSpPr>
        <p:spPr bwMode="auto">
          <a:xfrm>
            <a:off x="333375" y="2576513"/>
            <a:ext cx="63960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2000" dirty="0">
                <a:solidFill>
                  <a:srgbClr val="000000"/>
                </a:solidFill>
                <a:latin typeface="Calibri" panose="020F0502020204030204" pitchFamily="34" charset="0"/>
              </a:rPr>
              <a:t>		                </a:t>
            </a:r>
            <a:r>
              <a:rPr lang="de-DE" altLang="de-DE" sz="1900" dirty="0">
                <a:solidFill>
                  <a:srgbClr val="000000"/>
                </a:solidFill>
                <a:latin typeface="Calibri" panose="020F0502020204030204" pitchFamily="34" charset="0"/>
              </a:rPr>
              <a:t>Regelfall	            Seltene Ereignisse</a:t>
            </a:r>
          </a:p>
          <a:p>
            <a:pPr eaLnBrk="1" hangingPunct="1">
              <a:spcBef>
                <a:spcPct val="0"/>
              </a:spcBef>
              <a:buFontTx/>
              <a:buNone/>
            </a:pPr>
            <a:r>
              <a:rPr lang="de-DE" altLang="de-DE" sz="1900" dirty="0">
                <a:solidFill>
                  <a:srgbClr val="000000"/>
                </a:solidFill>
                <a:latin typeface="Calibri" panose="020F0502020204030204" pitchFamily="34" charset="0"/>
              </a:rPr>
              <a:t>					bis 18x / Jahr</a:t>
            </a:r>
          </a:p>
        </p:txBody>
      </p:sp>
      <p:sp>
        <p:nvSpPr>
          <p:cNvPr id="274457" name="Rechteck 1">
            <a:extLst>
              <a:ext uri="{FF2B5EF4-FFF2-40B4-BE49-F238E27FC236}">
                <a16:creationId xmlns:a16="http://schemas.microsoft.com/office/drawing/2014/main" id="{E00B20D6-B29F-070F-6B8C-F0C8EE38D4B5}"/>
              </a:ext>
            </a:extLst>
          </p:cNvPr>
          <p:cNvSpPr>
            <a:spLocks noChangeArrowheads="1"/>
          </p:cNvSpPr>
          <p:nvPr/>
        </p:nvSpPr>
        <p:spPr bwMode="auto">
          <a:xfrm>
            <a:off x="346075" y="1384300"/>
            <a:ext cx="62515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900" b="1" dirty="0">
                <a:latin typeface="Calibri" panose="020F0502020204030204" pitchFamily="34" charset="0"/>
              </a:rPr>
              <a:t>Regelfall und seltene Störereignisse </a:t>
            </a:r>
          </a:p>
          <a:p>
            <a:pPr algn="ctr" eaLnBrk="1" hangingPunct="1">
              <a:spcBef>
                <a:spcPct val="0"/>
              </a:spcBef>
              <a:buFontTx/>
              <a:buNone/>
            </a:pPr>
            <a:r>
              <a:rPr lang="de-DE" altLang="de-DE" sz="1900" b="1" dirty="0">
                <a:latin typeface="Calibri" panose="020F0502020204030204" pitchFamily="34" charset="0"/>
              </a:rPr>
              <a:t>- allgemeines Wohngebiet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fade">
                                      <p:cBhvr>
                                        <p:cTn id="7" dur="1000"/>
                                        <p:tgtEl>
                                          <p:spTgt spid="274434"/>
                                        </p:tgtEl>
                                      </p:cBhvr>
                                    </p:animEffect>
                                    <p:anim calcmode="lin" valueType="num">
                                      <p:cBhvr>
                                        <p:cTn id="8" dur="1000" fill="hold"/>
                                        <p:tgtEl>
                                          <p:spTgt spid="274434"/>
                                        </p:tgtEl>
                                        <p:attrNameLst>
                                          <p:attrName>ppt_x</p:attrName>
                                        </p:attrNameLst>
                                      </p:cBhvr>
                                      <p:tavLst>
                                        <p:tav tm="0">
                                          <p:val>
                                            <p:strVal val="#ppt_x"/>
                                          </p:val>
                                        </p:tav>
                                        <p:tav tm="100000">
                                          <p:val>
                                            <p:strVal val="#ppt_x"/>
                                          </p:val>
                                        </p:tav>
                                      </p:tavLst>
                                    </p:anim>
                                    <p:anim calcmode="lin" valueType="num">
                                      <p:cBhvr>
                                        <p:cTn id="9" dur="1000" fill="hold"/>
                                        <p:tgtEl>
                                          <p:spTgt spid="274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4457">
                                            <p:txEl>
                                              <p:pRg st="0" end="0"/>
                                            </p:txEl>
                                          </p:spTgt>
                                        </p:tgtEl>
                                        <p:attrNameLst>
                                          <p:attrName>style.visibility</p:attrName>
                                        </p:attrNameLst>
                                      </p:cBhvr>
                                      <p:to>
                                        <p:strVal val="visible"/>
                                      </p:to>
                                    </p:set>
                                    <p:animEffect transition="in" filter="fade">
                                      <p:cBhvr>
                                        <p:cTn id="14" dur="1000"/>
                                        <p:tgtEl>
                                          <p:spTgt spid="274457">
                                            <p:txEl>
                                              <p:pRg st="0" end="0"/>
                                            </p:txEl>
                                          </p:spTgt>
                                        </p:tgtEl>
                                      </p:cBhvr>
                                    </p:animEffect>
                                    <p:anim calcmode="lin" valueType="num">
                                      <p:cBhvr>
                                        <p:cTn id="15" dur="1000" fill="hold"/>
                                        <p:tgtEl>
                                          <p:spTgt spid="27445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445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74457">
                                            <p:txEl>
                                              <p:pRg st="1" end="1"/>
                                            </p:txEl>
                                          </p:spTgt>
                                        </p:tgtEl>
                                        <p:attrNameLst>
                                          <p:attrName>style.visibility</p:attrName>
                                        </p:attrNameLst>
                                      </p:cBhvr>
                                      <p:to>
                                        <p:strVal val="visible"/>
                                      </p:to>
                                    </p:set>
                                    <p:animEffect transition="in" filter="fade">
                                      <p:cBhvr>
                                        <p:cTn id="19" dur="1000"/>
                                        <p:tgtEl>
                                          <p:spTgt spid="274457">
                                            <p:txEl>
                                              <p:pRg st="1" end="1"/>
                                            </p:txEl>
                                          </p:spTgt>
                                        </p:tgtEl>
                                      </p:cBhvr>
                                    </p:animEffect>
                                    <p:anim calcmode="lin" valueType="num">
                                      <p:cBhvr>
                                        <p:cTn id="20" dur="1000" fill="hold"/>
                                        <p:tgtEl>
                                          <p:spTgt spid="27445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445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4455"/>
                                        </p:tgtEl>
                                        <p:attrNameLst>
                                          <p:attrName>style.visibility</p:attrName>
                                        </p:attrNameLst>
                                      </p:cBhvr>
                                      <p:to>
                                        <p:strVal val="visible"/>
                                      </p:to>
                                    </p:set>
                                    <p:animEffect transition="in" filter="fade">
                                      <p:cBhvr>
                                        <p:cTn id="24" dur="1000"/>
                                        <p:tgtEl>
                                          <p:spTgt spid="274455"/>
                                        </p:tgtEl>
                                      </p:cBhvr>
                                    </p:animEffect>
                                    <p:anim calcmode="lin" valueType="num">
                                      <p:cBhvr>
                                        <p:cTn id="25" dur="1000" fill="hold"/>
                                        <p:tgtEl>
                                          <p:spTgt spid="274455"/>
                                        </p:tgtEl>
                                        <p:attrNameLst>
                                          <p:attrName>ppt_x</p:attrName>
                                        </p:attrNameLst>
                                      </p:cBhvr>
                                      <p:tavLst>
                                        <p:tav tm="0">
                                          <p:val>
                                            <p:strVal val="#ppt_x"/>
                                          </p:val>
                                        </p:tav>
                                        <p:tav tm="100000">
                                          <p:val>
                                            <p:strVal val="#ppt_x"/>
                                          </p:val>
                                        </p:tav>
                                      </p:tavLst>
                                    </p:anim>
                                    <p:anim calcmode="lin" valueType="num">
                                      <p:cBhvr>
                                        <p:cTn id="26" dur="1000" fill="hold"/>
                                        <p:tgtEl>
                                          <p:spTgt spid="27445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4456"/>
                                        </p:tgtEl>
                                        <p:attrNameLst>
                                          <p:attrName>style.visibility</p:attrName>
                                        </p:attrNameLst>
                                      </p:cBhvr>
                                      <p:to>
                                        <p:strVal val="visible"/>
                                      </p:to>
                                    </p:set>
                                    <p:animEffect transition="in" filter="fade">
                                      <p:cBhvr>
                                        <p:cTn id="29" dur="1000"/>
                                        <p:tgtEl>
                                          <p:spTgt spid="274456"/>
                                        </p:tgtEl>
                                      </p:cBhvr>
                                    </p:animEffect>
                                    <p:anim calcmode="lin" valueType="num">
                                      <p:cBhvr>
                                        <p:cTn id="30" dur="1000" fill="hold"/>
                                        <p:tgtEl>
                                          <p:spTgt spid="274456"/>
                                        </p:tgtEl>
                                        <p:attrNameLst>
                                          <p:attrName>ppt_x</p:attrName>
                                        </p:attrNameLst>
                                      </p:cBhvr>
                                      <p:tavLst>
                                        <p:tav tm="0">
                                          <p:val>
                                            <p:strVal val="#ppt_x"/>
                                          </p:val>
                                        </p:tav>
                                        <p:tav tm="100000">
                                          <p:val>
                                            <p:strVal val="#ppt_x"/>
                                          </p:val>
                                        </p:tav>
                                      </p:tavLst>
                                    </p:anim>
                                    <p:anim calcmode="lin" valueType="num">
                                      <p:cBhvr>
                                        <p:cTn id="31" dur="1000" fill="hold"/>
                                        <p:tgtEl>
                                          <p:spTgt spid="27445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6845"/>
                                        </p:tgtEl>
                                        <p:attrNameLst>
                                          <p:attrName>style.visibility</p:attrName>
                                        </p:attrNameLst>
                                      </p:cBhvr>
                                      <p:to>
                                        <p:strVal val="visible"/>
                                      </p:to>
                                    </p:set>
                                    <p:animEffect transition="in" filter="fade">
                                      <p:cBhvr>
                                        <p:cTn id="34" dur="1000"/>
                                        <p:tgtEl>
                                          <p:spTgt spid="76845"/>
                                        </p:tgtEl>
                                      </p:cBhvr>
                                    </p:animEffect>
                                    <p:anim calcmode="lin" valueType="num">
                                      <p:cBhvr>
                                        <p:cTn id="35" dur="1000" fill="hold"/>
                                        <p:tgtEl>
                                          <p:spTgt spid="76845"/>
                                        </p:tgtEl>
                                        <p:attrNameLst>
                                          <p:attrName>ppt_x</p:attrName>
                                        </p:attrNameLst>
                                      </p:cBhvr>
                                      <p:tavLst>
                                        <p:tav tm="0">
                                          <p:val>
                                            <p:strVal val="#ppt_x"/>
                                          </p:val>
                                        </p:tav>
                                        <p:tav tm="100000">
                                          <p:val>
                                            <p:strVal val="#ppt_x"/>
                                          </p:val>
                                        </p:tav>
                                      </p:tavLst>
                                    </p:anim>
                                    <p:anim calcmode="lin" valueType="num">
                                      <p:cBhvr>
                                        <p:cTn id="36" dur="1000" fill="hold"/>
                                        <p:tgtEl>
                                          <p:spTgt spid="7684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6846"/>
                                        </p:tgtEl>
                                        <p:attrNameLst>
                                          <p:attrName>style.visibility</p:attrName>
                                        </p:attrNameLst>
                                      </p:cBhvr>
                                      <p:to>
                                        <p:strVal val="visible"/>
                                      </p:to>
                                    </p:set>
                                    <p:animEffect transition="in" filter="fade">
                                      <p:cBhvr>
                                        <p:cTn id="39" dur="1000"/>
                                        <p:tgtEl>
                                          <p:spTgt spid="76846"/>
                                        </p:tgtEl>
                                      </p:cBhvr>
                                    </p:animEffect>
                                    <p:anim calcmode="lin" valueType="num">
                                      <p:cBhvr>
                                        <p:cTn id="40" dur="1000" fill="hold"/>
                                        <p:tgtEl>
                                          <p:spTgt spid="76846"/>
                                        </p:tgtEl>
                                        <p:attrNameLst>
                                          <p:attrName>ppt_x</p:attrName>
                                        </p:attrNameLst>
                                      </p:cBhvr>
                                      <p:tavLst>
                                        <p:tav tm="0">
                                          <p:val>
                                            <p:strVal val="#ppt_x"/>
                                          </p:val>
                                        </p:tav>
                                        <p:tav tm="100000">
                                          <p:val>
                                            <p:strVal val="#ppt_x"/>
                                          </p:val>
                                        </p:tav>
                                      </p:tavLst>
                                    </p:anim>
                                    <p:anim calcmode="lin" valueType="num">
                                      <p:cBhvr>
                                        <p:cTn id="41" dur="1000" fill="hold"/>
                                        <p:tgtEl>
                                          <p:spTgt spid="768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p:bldP spid="274455" grpId="0"/>
      <p:bldP spid="2744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F1DF7964-67E9-0D28-F234-C9A9B5B28827}"/>
              </a:ext>
            </a:extLst>
          </p:cNvPr>
          <p:cNvSpPr>
            <a:spLocks noGrp="1" noChangeArrowheads="1"/>
          </p:cNvSpPr>
          <p:nvPr>
            <p:ph type="title"/>
          </p:nvPr>
        </p:nvSpPr>
        <p:spPr>
          <a:xfrm>
            <a:off x="342900" y="611188"/>
            <a:ext cx="6181725" cy="865187"/>
          </a:xfrm>
        </p:spPr>
        <p:txBody>
          <a:bodyPr/>
          <a:lstStyle/>
          <a:p>
            <a:pPr eaLnBrk="1" hangingPunct="1"/>
            <a:r>
              <a:rPr lang="de-DE" altLang="de-DE" sz="3000" b="1">
                <a:solidFill>
                  <a:srgbClr val="FF3300"/>
                </a:solidFill>
                <a:latin typeface="Calibri" panose="020F0502020204030204" pitchFamily="34" charset="0"/>
              </a:rPr>
              <a:t>Fliegende Bauten</a:t>
            </a:r>
          </a:p>
        </p:txBody>
      </p:sp>
      <p:sp>
        <p:nvSpPr>
          <p:cNvPr id="273411" name="Rectangle 3">
            <a:extLst>
              <a:ext uri="{FF2B5EF4-FFF2-40B4-BE49-F238E27FC236}">
                <a16:creationId xmlns:a16="http://schemas.microsoft.com/office/drawing/2014/main" id="{5E4F4386-8F29-CCD1-4A28-D23A4D7A0CB1}"/>
              </a:ext>
            </a:extLst>
          </p:cNvPr>
          <p:cNvSpPr>
            <a:spLocks noGrp="1" noChangeArrowheads="1"/>
          </p:cNvSpPr>
          <p:nvPr>
            <p:ph type="body" idx="1"/>
          </p:nvPr>
        </p:nvSpPr>
        <p:spPr>
          <a:xfrm>
            <a:off x="342900" y="1763713"/>
            <a:ext cx="6326188" cy="6696075"/>
          </a:xfrm>
        </p:spPr>
        <p:txBody>
          <a:bodyPr/>
          <a:lstStyle/>
          <a:p>
            <a:pPr eaLnBrk="1" hangingPunct="1">
              <a:lnSpc>
                <a:spcPct val="90000"/>
              </a:lnSpc>
              <a:defRPr/>
            </a:pPr>
            <a:r>
              <a:rPr lang="de-DE" altLang="de-DE" sz="1900" dirty="0">
                <a:latin typeface="Calibri" panose="020F0502020204030204" pitchFamily="34" charset="0"/>
              </a:rPr>
              <a:t>Definition Landesbauordnung (LBO)</a:t>
            </a:r>
          </a:p>
          <a:p>
            <a:pPr algn="just" eaLnBrk="1" hangingPunct="1">
              <a:lnSpc>
                <a:spcPct val="90000"/>
              </a:lnSpc>
              <a:spcBef>
                <a:spcPts val="0"/>
              </a:spcBef>
              <a:spcAft>
                <a:spcPts val="600"/>
              </a:spcAft>
              <a:buFontTx/>
              <a:buNone/>
              <a:defRPr/>
            </a:pPr>
            <a:r>
              <a:rPr lang="de-DE" altLang="de-DE" sz="1900" dirty="0">
                <a:latin typeface="Calibri" panose="020F0502020204030204" pitchFamily="34" charset="0"/>
              </a:rPr>
              <a:t>	Fliegende Bauten sind bauliche Anlagen, die geeignet und bestimmt sind, an verschiedenen Orten wiederholt aufgestellt und zerlegt zu werden und deren Aufstellungsdauer an einem Ort zeitlich begrenzt ist. </a:t>
            </a:r>
          </a:p>
          <a:p>
            <a:pPr algn="just" eaLnBrk="1" hangingPunct="1">
              <a:lnSpc>
                <a:spcPct val="90000"/>
              </a:lnSpc>
              <a:spcBef>
                <a:spcPts val="0"/>
              </a:spcBef>
              <a:defRPr/>
            </a:pPr>
            <a:r>
              <a:rPr lang="de-DE" altLang="de-DE" sz="1900" dirty="0">
                <a:latin typeface="Calibri" panose="020F0502020204030204" pitchFamily="34" charset="0"/>
              </a:rPr>
              <a:t>Dieses sind z.B. Tribünen, Zelte, Bühnenaufbauten Fliegende Bauten bedürfen einer Ausführungs-genehmigung. Diese muss bei der Unteren Bauaufsichtsbehörde / Bauordnungsamt am Betriebs- / Wohnsitz des Antragstellers beantragt werden. </a:t>
            </a:r>
          </a:p>
          <a:p>
            <a:pPr marL="0" indent="0" algn="just" eaLnBrk="1" hangingPunct="1">
              <a:lnSpc>
                <a:spcPct val="90000"/>
              </a:lnSpc>
              <a:spcBef>
                <a:spcPts val="0"/>
              </a:spcBef>
              <a:spcAft>
                <a:spcPts val="600"/>
              </a:spcAft>
              <a:buFontTx/>
              <a:buNone/>
              <a:defRPr/>
            </a:pPr>
            <a:r>
              <a:rPr lang="de-DE" altLang="de-DE" sz="1900" dirty="0">
                <a:latin typeface="Calibri" panose="020F0502020204030204" pitchFamily="34" charset="0"/>
              </a:rPr>
              <a:t>      Die Genehmigung wird i.d.R. für 3 Jahre erteilt.</a:t>
            </a:r>
          </a:p>
          <a:p>
            <a:pPr algn="just" eaLnBrk="1" hangingPunct="1">
              <a:lnSpc>
                <a:spcPct val="90000"/>
              </a:lnSpc>
              <a:spcBef>
                <a:spcPts val="0"/>
              </a:spcBef>
              <a:defRPr/>
            </a:pPr>
            <a:r>
              <a:rPr lang="de-DE" altLang="de-DE" sz="1900" dirty="0">
                <a:latin typeface="Calibri" panose="020F0502020204030204" pitchFamily="34" charset="0"/>
              </a:rPr>
              <a:t>Mit Erteilung der Genehmigung wird ein </a:t>
            </a:r>
            <a:r>
              <a:rPr lang="de-DE" altLang="de-DE" sz="1900" dirty="0" err="1">
                <a:latin typeface="Calibri" panose="020F0502020204030204" pitchFamily="34" charset="0"/>
              </a:rPr>
              <a:t>Prüfbuch</a:t>
            </a:r>
            <a:r>
              <a:rPr lang="de-DE" altLang="de-DE" sz="1900" dirty="0">
                <a:latin typeface="Calibri" panose="020F0502020204030204" pitchFamily="34" charset="0"/>
              </a:rPr>
              <a:t> ausgestellt. Dieses muss zur Bauabnahme vorliegen. Das </a:t>
            </a:r>
            <a:r>
              <a:rPr lang="de-DE" altLang="de-DE" sz="1900" dirty="0" err="1">
                <a:latin typeface="Calibri" panose="020F0502020204030204" pitchFamily="34" charset="0"/>
              </a:rPr>
              <a:t>Prüfbuch</a:t>
            </a:r>
            <a:r>
              <a:rPr lang="de-DE" altLang="de-DE" sz="1900" dirty="0">
                <a:latin typeface="Calibri" panose="020F0502020204030204" pitchFamily="34" charset="0"/>
              </a:rPr>
              <a:t> verbleibt während der Aufstellungszeit beim Aufstellungsort des Fliegenden Baus.</a:t>
            </a:r>
          </a:p>
          <a:p>
            <a:pPr algn="just" eaLnBrk="1" hangingPunct="1">
              <a:lnSpc>
                <a:spcPct val="90000"/>
              </a:lnSpc>
              <a:defRPr/>
            </a:pPr>
            <a:r>
              <a:rPr lang="de-DE" altLang="de-DE" sz="1900" dirty="0">
                <a:latin typeface="Calibri" panose="020F0502020204030204" pitchFamily="34" charset="0"/>
              </a:rPr>
              <a:t>Eine Ausführungsgenehmigung ist nicht erforderlich, z.B. für Bühnenaufbauten einschließlich Überdachung und sonstigen Aufbauten bis 5m Höhe und mit einer Grundfläche bis 100 qm und einer Fußbodenhöhe bis 1,5m sowie Zelte bis zu einer Grundfläche von 75 qm.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482"/>
                                        </p:tgtEl>
                                        <p:attrNameLst>
                                          <p:attrName>style.visibility</p:attrName>
                                        </p:attrNameLst>
                                      </p:cBhvr>
                                      <p:to>
                                        <p:strVal val="visible"/>
                                      </p:to>
                                    </p:set>
                                    <p:animEffect transition="in" filter="fade">
                                      <p:cBhvr>
                                        <p:cTn id="7" dur="1000"/>
                                        <p:tgtEl>
                                          <p:spTgt spid="276482"/>
                                        </p:tgtEl>
                                      </p:cBhvr>
                                    </p:animEffect>
                                    <p:anim calcmode="lin" valueType="num">
                                      <p:cBhvr>
                                        <p:cTn id="8" dur="1000" fill="hold"/>
                                        <p:tgtEl>
                                          <p:spTgt spid="276482"/>
                                        </p:tgtEl>
                                        <p:attrNameLst>
                                          <p:attrName>ppt_x</p:attrName>
                                        </p:attrNameLst>
                                      </p:cBhvr>
                                      <p:tavLst>
                                        <p:tav tm="0">
                                          <p:val>
                                            <p:strVal val="#ppt_x"/>
                                          </p:val>
                                        </p:tav>
                                        <p:tav tm="100000">
                                          <p:val>
                                            <p:strVal val="#ppt_x"/>
                                          </p:val>
                                        </p:tav>
                                      </p:tavLst>
                                    </p:anim>
                                    <p:anim calcmode="lin" valueType="num">
                                      <p:cBhvr>
                                        <p:cTn id="9" dur="1000" fill="hold"/>
                                        <p:tgtEl>
                                          <p:spTgt spid="2764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3411">
                                            <p:txEl>
                                              <p:pRg st="0" end="0"/>
                                            </p:txEl>
                                          </p:spTgt>
                                        </p:tgtEl>
                                        <p:attrNameLst>
                                          <p:attrName>style.visibility</p:attrName>
                                        </p:attrNameLst>
                                      </p:cBhvr>
                                      <p:to>
                                        <p:strVal val="visible"/>
                                      </p:to>
                                    </p:set>
                                    <p:animEffect transition="in" filter="fade">
                                      <p:cBhvr>
                                        <p:cTn id="14" dur="1000"/>
                                        <p:tgtEl>
                                          <p:spTgt spid="273411">
                                            <p:txEl>
                                              <p:pRg st="0" end="0"/>
                                            </p:txEl>
                                          </p:spTgt>
                                        </p:tgtEl>
                                      </p:cBhvr>
                                    </p:animEffect>
                                    <p:anim calcmode="lin" valueType="num">
                                      <p:cBhvr>
                                        <p:cTn id="15" dur="1000" fill="hold"/>
                                        <p:tgtEl>
                                          <p:spTgt spid="2734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341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73411">
                                            <p:txEl>
                                              <p:pRg st="1" end="1"/>
                                            </p:txEl>
                                          </p:spTgt>
                                        </p:tgtEl>
                                        <p:attrNameLst>
                                          <p:attrName>style.visibility</p:attrName>
                                        </p:attrNameLst>
                                      </p:cBhvr>
                                      <p:to>
                                        <p:strVal val="visible"/>
                                      </p:to>
                                    </p:set>
                                    <p:animEffect transition="in" filter="fade">
                                      <p:cBhvr>
                                        <p:cTn id="19" dur="1000"/>
                                        <p:tgtEl>
                                          <p:spTgt spid="273411">
                                            <p:txEl>
                                              <p:pRg st="1" end="1"/>
                                            </p:txEl>
                                          </p:spTgt>
                                        </p:tgtEl>
                                      </p:cBhvr>
                                    </p:animEffect>
                                    <p:anim calcmode="lin" valueType="num">
                                      <p:cBhvr>
                                        <p:cTn id="20" dur="1000" fill="hold"/>
                                        <p:tgtEl>
                                          <p:spTgt spid="273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3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3411">
                                            <p:txEl>
                                              <p:pRg st="2" end="2"/>
                                            </p:txEl>
                                          </p:spTgt>
                                        </p:tgtEl>
                                        <p:attrNameLst>
                                          <p:attrName>style.visibility</p:attrName>
                                        </p:attrNameLst>
                                      </p:cBhvr>
                                      <p:to>
                                        <p:strVal val="visible"/>
                                      </p:to>
                                    </p:set>
                                    <p:animEffect transition="in" filter="fade">
                                      <p:cBhvr>
                                        <p:cTn id="26" dur="1000"/>
                                        <p:tgtEl>
                                          <p:spTgt spid="273411">
                                            <p:txEl>
                                              <p:pRg st="2" end="2"/>
                                            </p:txEl>
                                          </p:spTgt>
                                        </p:tgtEl>
                                      </p:cBhvr>
                                    </p:animEffect>
                                    <p:anim calcmode="lin" valueType="num">
                                      <p:cBhvr>
                                        <p:cTn id="27" dur="1000" fill="hold"/>
                                        <p:tgtEl>
                                          <p:spTgt spid="2734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73411">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3411">
                                            <p:txEl>
                                              <p:pRg st="3" end="3"/>
                                            </p:txEl>
                                          </p:spTgt>
                                        </p:tgtEl>
                                        <p:attrNameLst>
                                          <p:attrName>style.visibility</p:attrName>
                                        </p:attrNameLst>
                                      </p:cBhvr>
                                      <p:to>
                                        <p:strVal val="visible"/>
                                      </p:to>
                                    </p:set>
                                    <p:animEffect transition="in" filter="fade">
                                      <p:cBhvr>
                                        <p:cTn id="31" dur="1000"/>
                                        <p:tgtEl>
                                          <p:spTgt spid="273411">
                                            <p:txEl>
                                              <p:pRg st="3" end="3"/>
                                            </p:txEl>
                                          </p:spTgt>
                                        </p:tgtEl>
                                      </p:cBhvr>
                                    </p:animEffect>
                                    <p:anim calcmode="lin" valueType="num">
                                      <p:cBhvr>
                                        <p:cTn id="32" dur="1000" fill="hold"/>
                                        <p:tgtEl>
                                          <p:spTgt spid="2734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73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73411">
                                            <p:txEl>
                                              <p:pRg st="4" end="4"/>
                                            </p:txEl>
                                          </p:spTgt>
                                        </p:tgtEl>
                                        <p:attrNameLst>
                                          <p:attrName>style.visibility</p:attrName>
                                        </p:attrNameLst>
                                      </p:cBhvr>
                                      <p:to>
                                        <p:strVal val="visible"/>
                                      </p:to>
                                    </p:set>
                                    <p:animEffect transition="in" filter="fade">
                                      <p:cBhvr>
                                        <p:cTn id="38" dur="1000"/>
                                        <p:tgtEl>
                                          <p:spTgt spid="273411">
                                            <p:txEl>
                                              <p:pRg st="4" end="4"/>
                                            </p:txEl>
                                          </p:spTgt>
                                        </p:tgtEl>
                                      </p:cBhvr>
                                    </p:animEffect>
                                    <p:anim calcmode="lin" valueType="num">
                                      <p:cBhvr>
                                        <p:cTn id="39" dur="1000" fill="hold"/>
                                        <p:tgtEl>
                                          <p:spTgt spid="273411">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73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73411">
                                            <p:txEl>
                                              <p:pRg st="5" end="5"/>
                                            </p:txEl>
                                          </p:spTgt>
                                        </p:tgtEl>
                                        <p:attrNameLst>
                                          <p:attrName>style.visibility</p:attrName>
                                        </p:attrNameLst>
                                      </p:cBhvr>
                                      <p:to>
                                        <p:strVal val="visible"/>
                                      </p:to>
                                    </p:set>
                                    <p:animEffect transition="in" filter="fade">
                                      <p:cBhvr>
                                        <p:cTn id="45" dur="1000"/>
                                        <p:tgtEl>
                                          <p:spTgt spid="273411">
                                            <p:txEl>
                                              <p:pRg st="5" end="5"/>
                                            </p:txEl>
                                          </p:spTgt>
                                        </p:tgtEl>
                                      </p:cBhvr>
                                    </p:animEffect>
                                    <p:anim calcmode="lin" valueType="num">
                                      <p:cBhvr>
                                        <p:cTn id="46" dur="1000" fill="hold"/>
                                        <p:tgtEl>
                                          <p:spTgt spid="273411">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734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P spid="2734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DDCF3F66-3725-6E3A-9A5F-D161963D19FE}"/>
              </a:ext>
            </a:extLst>
          </p:cNvPr>
          <p:cNvSpPr>
            <a:spLocks noGrp="1" noChangeArrowheads="1"/>
          </p:cNvSpPr>
          <p:nvPr>
            <p:ph type="title"/>
          </p:nvPr>
        </p:nvSpPr>
        <p:spPr>
          <a:xfrm>
            <a:off x="342900" y="366713"/>
            <a:ext cx="6254750" cy="1036637"/>
          </a:xfrm>
        </p:spPr>
        <p:txBody>
          <a:bodyPr/>
          <a:lstStyle/>
          <a:p>
            <a:pPr eaLnBrk="1" hangingPunct="1"/>
            <a:r>
              <a:rPr lang="de-DE" altLang="de-DE" sz="3000" b="1" dirty="0">
                <a:solidFill>
                  <a:srgbClr val="FF3300"/>
                </a:solidFill>
                <a:latin typeface="Calibri" panose="020F0502020204030204" pitchFamily="34" charset="0"/>
              </a:rPr>
              <a:t>Nutzungsfremde</a:t>
            </a:r>
            <a:br>
              <a:rPr lang="de-DE" altLang="de-DE" sz="3000" b="1" dirty="0">
                <a:solidFill>
                  <a:srgbClr val="FF3300"/>
                </a:solidFill>
                <a:latin typeface="Calibri" panose="020F0502020204030204" pitchFamily="34" charset="0"/>
              </a:rPr>
            </a:br>
            <a:r>
              <a:rPr lang="de-DE" altLang="de-DE" sz="3000" b="1" dirty="0">
                <a:solidFill>
                  <a:srgbClr val="FF3300"/>
                </a:solidFill>
                <a:latin typeface="Calibri" panose="020F0502020204030204" pitchFamily="34" charset="0"/>
              </a:rPr>
              <a:t>Veranstaltungsstätten</a:t>
            </a:r>
          </a:p>
        </p:txBody>
      </p:sp>
      <p:sp>
        <p:nvSpPr>
          <p:cNvPr id="11267" name="Rectangle 3">
            <a:extLst>
              <a:ext uri="{FF2B5EF4-FFF2-40B4-BE49-F238E27FC236}">
                <a16:creationId xmlns:a16="http://schemas.microsoft.com/office/drawing/2014/main" id="{828B1BB0-E1E1-450B-FF40-03ACF6171A9D}"/>
              </a:ext>
            </a:extLst>
          </p:cNvPr>
          <p:cNvSpPr>
            <a:spLocks noGrp="1" noChangeArrowheads="1"/>
          </p:cNvSpPr>
          <p:nvPr>
            <p:ph type="body" idx="1"/>
          </p:nvPr>
        </p:nvSpPr>
        <p:spPr>
          <a:xfrm>
            <a:off x="404813" y="1547813"/>
            <a:ext cx="6453187" cy="6985000"/>
          </a:xfrm>
        </p:spPr>
        <p:txBody>
          <a:bodyPr/>
          <a:lstStyle/>
          <a:p>
            <a:pPr algn="ctr" eaLnBrk="1" hangingPunct="1">
              <a:lnSpc>
                <a:spcPct val="90000"/>
              </a:lnSpc>
              <a:buFontTx/>
              <a:buNone/>
              <a:defRPr/>
            </a:pPr>
            <a:r>
              <a:rPr lang="de-DE" sz="2000" b="1" dirty="0">
                <a:latin typeface="Calibri" panose="020F0502020204030204" pitchFamily="34" charset="0"/>
              </a:rPr>
              <a:t>Innenbereich</a:t>
            </a:r>
          </a:p>
          <a:p>
            <a:pPr eaLnBrk="1" hangingPunct="1">
              <a:lnSpc>
                <a:spcPct val="90000"/>
              </a:lnSpc>
              <a:buFontTx/>
              <a:buNone/>
              <a:defRPr/>
            </a:pPr>
            <a:endParaRPr lang="de-DE" sz="800" dirty="0">
              <a:latin typeface="Calibri" panose="020F0502020204030204" pitchFamily="34" charset="0"/>
            </a:endParaRPr>
          </a:p>
          <a:p>
            <a:pPr eaLnBrk="1" hangingPunct="1">
              <a:lnSpc>
                <a:spcPct val="90000"/>
              </a:lnSpc>
              <a:defRPr/>
            </a:pPr>
            <a:r>
              <a:rPr lang="de-DE" sz="1900" dirty="0">
                <a:latin typeface="Calibri" panose="020F0502020204030204" pitchFamily="34" charset="0"/>
              </a:rPr>
              <a:t>Zulassung des Veranstaltungsortes zur Versammlungs-  </a:t>
            </a:r>
            <a:r>
              <a:rPr lang="de-DE" sz="1900" dirty="0" err="1">
                <a:latin typeface="Calibri" panose="020F0502020204030204" pitchFamily="34" charset="0"/>
              </a:rPr>
              <a:t>stätte</a:t>
            </a:r>
            <a:r>
              <a:rPr lang="de-DE" sz="1900" dirty="0">
                <a:latin typeface="Calibri" panose="020F0502020204030204" pitchFamily="34" charset="0"/>
              </a:rPr>
              <a:t> nach </a:t>
            </a:r>
            <a:r>
              <a:rPr lang="de-DE" sz="1900" dirty="0" err="1">
                <a:latin typeface="Calibri" panose="020F0502020204030204" pitchFamily="34" charset="0"/>
              </a:rPr>
              <a:t>VStättVO</a:t>
            </a:r>
            <a:r>
              <a:rPr lang="de-DE" sz="1900" dirty="0">
                <a:latin typeface="Calibri" panose="020F0502020204030204" pitchFamily="34" charset="0"/>
              </a:rPr>
              <a:t> </a:t>
            </a:r>
          </a:p>
          <a:p>
            <a:pPr marL="0" indent="0" eaLnBrk="1" hangingPunct="1">
              <a:lnSpc>
                <a:spcPct val="90000"/>
              </a:lnSpc>
              <a:spcBef>
                <a:spcPts val="0"/>
              </a:spcBef>
              <a:buFontTx/>
              <a:buNone/>
              <a:defRPr/>
            </a:pPr>
            <a:r>
              <a:rPr lang="de-DE" sz="1900" dirty="0">
                <a:latin typeface="Calibri" panose="020F0502020204030204" pitchFamily="34" charset="0"/>
              </a:rPr>
              <a:t>       Beim Bauordnungsamt muss ein Nutzungsänderungsantrag</a:t>
            </a:r>
          </a:p>
          <a:p>
            <a:pPr marL="0" indent="0" eaLnBrk="1" hangingPunct="1">
              <a:lnSpc>
                <a:spcPct val="90000"/>
              </a:lnSpc>
              <a:spcBef>
                <a:spcPts val="0"/>
              </a:spcBef>
              <a:buFontTx/>
              <a:buNone/>
              <a:defRPr/>
            </a:pPr>
            <a:r>
              <a:rPr lang="de-DE" sz="1900" dirty="0">
                <a:latin typeface="Calibri" panose="020F0502020204030204" pitchFamily="34" charset="0"/>
              </a:rPr>
              <a:t>       bzw. </a:t>
            </a:r>
            <a:r>
              <a:rPr lang="de-DE" sz="1900" dirty="0" err="1">
                <a:latin typeface="Calibri" panose="020F0502020204030204" pitchFamily="34" charset="0"/>
              </a:rPr>
              <a:t>Wiederinbetriebnahmeantrag</a:t>
            </a:r>
            <a:r>
              <a:rPr lang="de-DE" sz="1900" dirty="0">
                <a:latin typeface="Calibri" panose="020F0502020204030204" pitchFamily="34" charset="0"/>
              </a:rPr>
              <a:t> gestellt werden.</a:t>
            </a:r>
          </a:p>
          <a:p>
            <a:pPr marL="0" indent="0" eaLnBrk="1" hangingPunct="1">
              <a:lnSpc>
                <a:spcPct val="90000"/>
              </a:lnSpc>
              <a:spcBef>
                <a:spcPts val="0"/>
              </a:spcBef>
              <a:buFontTx/>
              <a:buNone/>
              <a:defRPr/>
            </a:pPr>
            <a:r>
              <a:rPr lang="de-DE" sz="1900" dirty="0">
                <a:latin typeface="Calibri" panose="020F0502020204030204" pitchFamily="34" charset="0"/>
              </a:rPr>
              <a:t>       Prüfung erfolgt mindestens durch das Bauordnungsamt und</a:t>
            </a:r>
          </a:p>
          <a:p>
            <a:pPr marL="0" indent="0" eaLnBrk="1" hangingPunct="1">
              <a:lnSpc>
                <a:spcPct val="90000"/>
              </a:lnSpc>
              <a:spcBef>
                <a:spcPts val="0"/>
              </a:spcBef>
              <a:buFontTx/>
              <a:buNone/>
              <a:defRPr/>
            </a:pPr>
            <a:r>
              <a:rPr lang="de-DE" sz="1900" dirty="0">
                <a:latin typeface="Calibri" panose="020F0502020204030204" pitchFamily="34" charset="0"/>
              </a:rPr>
              <a:t>       das Umweltamt </a:t>
            </a:r>
          </a:p>
          <a:p>
            <a:pPr marL="361950" indent="0" eaLnBrk="1" hangingPunct="1">
              <a:lnSpc>
                <a:spcPct val="90000"/>
              </a:lnSpc>
              <a:buFontTx/>
              <a:buNone/>
              <a:defRPr/>
            </a:pPr>
            <a:r>
              <a:rPr lang="de-DE" sz="1900" dirty="0">
                <a:latin typeface="Calibri" panose="020F0502020204030204" pitchFamily="34" charset="0"/>
              </a:rPr>
              <a:t>Gefährdungsbeurteilung und ein dadurch resultierendes Sicherheitskonzept für die Veranstaltungsstätte, ist Grundlage für Zulassung zur Versammlungsstätte.</a:t>
            </a:r>
          </a:p>
          <a:p>
            <a:pPr marL="361950" indent="0" eaLnBrk="1" hangingPunct="1">
              <a:lnSpc>
                <a:spcPct val="90000"/>
              </a:lnSpc>
              <a:buFontTx/>
              <a:buNone/>
              <a:defRPr/>
            </a:pPr>
            <a:r>
              <a:rPr lang="de-DE" sz="1900" dirty="0">
                <a:latin typeface="Calibri" panose="020F0502020204030204" pitchFamily="34" charset="0"/>
              </a:rPr>
              <a:t>Eine Zulassung kann temporär und dauerhaft erfolgen.</a:t>
            </a:r>
          </a:p>
          <a:p>
            <a:pPr eaLnBrk="1" hangingPunct="1">
              <a:lnSpc>
                <a:spcPct val="90000"/>
              </a:lnSpc>
              <a:defRPr/>
            </a:pPr>
            <a:r>
              <a:rPr lang="de-DE" sz="1900" dirty="0">
                <a:latin typeface="Calibri" panose="020F0502020204030204" pitchFamily="34" charset="0"/>
              </a:rPr>
              <a:t>Genehmigungen für die Veranstaltung </a:t>
            </a:r>
          </a:p>
          <a:p>
            <a:pPr eaLnBrk="1" hangingPunct="1">
              <a:lnSpc>
                <a:spcPct val="90000"/>
              </a:lnSpc>
              <a:defRPr/>
            </a:pPr>
            <a:r>
              <a:rPr lang="de-DE" sz="1900" dirty="0">
                <a:latin typeface="Calibri" panose="020F0502020204030204" pitchFamily="34" charset="0"/>
              </a:rPr>
              <a:t>Ggf. Beantragung von Bestuhlungsplänen</a:t>
            </a:r>
          </a:p>
          <a:p>
            <a:pPr eaLnBrk="1" hangingPunct="1">
              <a:lnSpc>
                <a:spcPct val="90000"/>
              </a:lnSpc>
              <a:defRPr/>
            </a:pPr>
            <a:r>
              <a:rPr lang="de-DE" sz="1900" dirty="0">
                <a:latin typeface="Calibri" panose="020F0502020204030204" pitchFamily="34" charset="0"/>
              </a:rPr>
              <a:t>Lärmschutzauflagen nach Sachlage</a:t>
            </a:r>
          </a:p>
          <a:p>
            <a:pPr eaLnBrk="1" hangingPunct="1">
              <a:lnSpc>
                <a:spcPct val="90000"/>
              </a:lnSpc>
              <a:defRPr/>
            </a:pPr>
            <a:r>
              <a:rPr lang="de-DE" sz="1900" dirty="0">
                <a:latin typeface="Calibri" panose="020F0502020204030204" pitchFamily="34" charset="0"/>
              </a:rPr>
              <a:t>Anforderungen für den Verzehr von Speisen und </a:t>
            </a:r>
          </a:p>
          <a:p>
            <a:pPr marL="0" indent="0" eaLnBrk="1" hangingPunct="1">
              <a:lnSpc>
                <a:spcPct val="90000"/>
              </a:lnSpc>
              <a:spcBef>
                <a:spcPts val="0"/>
              </a:spcBef>
              <a:buFontTx/>
              <a:buNone/>
              <a:defRPr/>
            </a:pPr>
            <a:r>
              <a:rPr lang="de-DE" sz="1900" dirty="0">
                <a:latin typeface="Calibri" panose="020F0502020204030204" pitchFamily="34" charset="0"/>
              </a:rPr>
              <a:t>       Getränken nach Sachlage durch Gewerbeamt </a:t>
            </a:r>
          </a:p>
          <a:p>
            <a:pPr marL="0" indent="0" eaLnBrk="1" hangingPunct="1">
              <a:lnSpc>
                <a:spcPct val="90000"/>
              </a:lnSpc>
              <a:buFontTx/>
              <a:buNone/>
              <a:defRPr/>
            </a:pPr>
            <a:endParaRPr lang="de-DE" sz="800" dirty="0">
              <a:latin typeface="Calibri" panose="020F0502020204030204" pitchFamily="34" charset="0"/>
            </a:endParaRPr>
          </a:p>
          <a:p>
            <a:pPr marL="0" indent="0" eaLnBrk="1" hangingPunct="1">
              <a:lnSpc>
                <a:spcPct val="90000"/>
              </a:lnSpc>
              <a:buFontTx/>
              <a:buNone/>
              <a:defRPr/>
            </a:pPr>
            <a:r>
              <a:rPr lang="de-DE" sz="1900" dirty="0">
                <a:latin typeface="Calibri" panose="020F0502020204030204" pitchFamily="34" charset="0"/>
              </a:rPr>
              <a:t>Wie bei jeder Veranstaltung in </a:t>
            </a:r>
            <a:r>
              <a:rPr lang="de-DE" sz="1900" i="1" dirty="0">
                <a:latin typeface="Calibri" panose="020F0502020204030204" pitchFamily="34" charset="0"/>
              </a:rPr>
              <a:t>Offiziellen VA-Stätten</a:t>
            </a:r>
            <a:r>
              <a:rPr lang="de-DE" sz="1900" dirty="0">
                <a:latin typeface="Calibri" panose="020F0502020204030204" pitchFamily="34" charset="0"/>
              </a:rPr>
              <a:t>:</a:t>
            </a:r>
          </a:p>
          <a:p>
            <a:pPr eaLnBrk="1" hangingPunct="1">
              <a:lnSpc>
                <a:spcPct val="90000"/>
              </a:lnSpc>
              <a:defRPr/>
            </a:pPr>
            <a:r>
              <a:rPr lang="de-DE" sz="1900" dirty="0">
                <a:latin typeface="Calibri" panose="020F0502020204030204" pitchFamily="34" charset="0"/>
              </a:rPr>
              <a:t>Anmeldung der Veranstaltung bei der zuständigen Behörde</a:t>
            </a:r>
          </a:p>
          <a:p>
            <a:pPr eaLnBrk="1" hangingPunct="1">
              <a:lnSpc>
                <a:spcPct val="90000"/>
              </a:lnSpc>
              <a:defRPr/>
            </a:pPr>
            <a:r>
              <a:rPr lang="de-DE" sz="1900" dirty="0">
                <a:latin typeface="Calibri" panose="020F0502020204030204" pitchFamily="34" charset="0"/>
              </a:rPr>
              <a:t>Ggf. Anzeige der Veranstaltung beim Bauordnungsamt </a:t>
            </a:r>
          </a:p>
          <a:p>
            <a:pPr eaLnBrk="1" hangingPunct="1">
              <a:lnSpc>
                <a:spcPct val="90000"/>
              </a:lnSpc>
              <a:defRPr/>
            </a:pPr>
            <a:r>
              <a:rPr lang="de-DE" sz="1900" dirty="0">
                <a:latin typeface="Calibri" panose="020F0502020204030204" pitchFamily="34" charset="0"/>
              </a:rPr>
              <a:t>Information an Polizei und Feuerwehr</a:t>
            </a:r>
          </a:p>
          <a:p>
            <a:pPr eaLnBrk="1" hangingPunct="1">
              <a:lnSpc>
                <a:spcPct val="90000"/>
              </a:lnSpc>
              <a:defRPr/>
            </a:pPr>
            <a:r>
              <a:rPr lang="de-DE" sz="1900" dirty="0">
                <a:latin typeface="Calibri" panose="020F0502020204030204" pitchFamily="34" charset="0"/>
              </a:rPr>
              <a:t>Anmeldung beim Verkehrsverbund                            </a:t>
            </a:r>
          </a:p>
          <a:p>
            <a:pPr marL="0" indent="0" eaLnBrk="1" hangingPunct="1">
              <a:lnSpc>
                <a:spcPct val="90000"/>
              </a:lnSpc>
              <a:spcBef>
                <a:spcPts val="0"/>
              </a:spcBef>
              <a:buFontTx/>
              <a:buNone/>
              <a:defRPr/>
            </a:pPr>
            <a:r>
              <a:rPr lang="de-DE" sz="1900" dirty="0">
                <a:latin typeface="Calibri" panose="020F0502020204030204" pitchFamily="34" charset="0"/>
              </a:rPr>
              <a:t>      - abhängig von der Besucherzahl und VA-Ort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8530"/>
                                        </p:tgtEl>
                                        <p:attrNameLst>
                                          <p:attrName>style.visibility</p:attrName>
                                        </p:attrNameLst>
                                      </p:cBhvr>
                                      <p:to>
                                        <p:strVal val="visible"/>
                                      </p:to>
                                    </p:set>
                                    <p:animEffect transition="in" filter="fade">
                                      <p:cBhvr>
                                        <p:cTn id="7" dur="1000"/>
                                        <p:tgtEl>
                                          <p:spTgt spid="278530"/>
                                        </p:tgtEl>
                                      </p:cBhvr>
                                    </p:animEffect>
                                    <p:anim calcmode="lin" valueType="num">
                                      <p:cBhvr>
                                        <p:cTn id="8" dur="1000" fill="hold"/>
                                        <p:tgtEl>
                                          <p:spTgt spid="278530"/>
                                        </p:tgtEl>
                                        <p:attrNameLst>
                                          <p:attrName>ppt_x</p:attrName>
                                        </p:attrNameLst>
                                      </p:cBhvr>
                                      <p:tavLst>
                                        <p:tav tm="0">
                                          <p:val>
                                            <p:strVal val="#ppt_x"/>
                                          </p:val>
                                        </p:tav>
                                        <p:tav tm="100000">
                                          <p:val>
                                            <p:strVal val="#ppt_x"/>
                                          </p:val>
                                        </p:tav>
                                      </p:tavLst>
                                    </p:anim>
                                    <p:anim calcmode="lin" valueType="num">
                                      <p:cBhvr>
                                        <p:cTn id="9" dur="1000" fill="hold"/>
                                        <p:tgtEl>
                                          <p:spTgt spid="2785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fade">
                                      <p:cBhvr>
                                        <p:cTn id="14" dur="1000"/>
                                        <p:tgtEl>
                                          <p:spTgt spid="11267">
                                            <p:txEl>
                                              <p:pRg st="0" end="0"/>
                                            </p:txEl>
                                          </p:spTgt>
                                        </p:tgtEl>
                                      </p:cBhvr>
                                    </p:animEffect>
                                    <p:anim calcmode="lin" valueType="num">
                                      <p:cBhvr>
                                        <p:cTn id="15"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267">
                                            <p:txEl>
                                              <p:pRg st="3" end="3"/>
                                            </p:txEl>
                                          </p:spTgt>
                                        </p:tgtEl>
                                        <p:attrNameLst>
                                          <p:attrName>style.visibility</p:attrName>
                                        </p:attrNameLst>
                                      </p:cBhvr>
                                      <p:to>
                                        <p:strVal val="visible"/>
                                      </p:to>
                                    </p:set>
                                    <p:animEffect transition="in" filter="fade">
                                      <p:cBhvr>
                                        <p:cTn id="26" dur="1000"/>
                                        <p:tgtEl>
                                          <p:spTgt spid="11267">
                                            <p:txEl>
                                              <p:pRg st="3" end="3"/>
                                            </p:txEl>
                                          </p:spTgt>
                                        </p:tgtEl>
                                      </p:cBhvr>
                                    </p:animEffect>
                                    <p:anim calcmode="lin" valueType="num">
                                      <p:cBhvr>
                                        <p:cTn id="27"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267">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Effect transition="in" filter="fade">
                                      <p:cBhvr>
                                        <p:cTn id="31" dur="1000"/>
                                        <p:tgtEl>
                                          <p:spTgt spid="11267">
                                            <p:txEl>
                                              <p:pRg st="4" end="4"/>
                                            </p:txEl>
                                          </p:spTgt>
                                        </p:tgtEl>
                                      </p:cBhvr>
                                    </p:animEffect>
                                    <p:anim calcmode="lin" valueType="num">
                                      <p:cBhvr>
                                        <p:cTn id="32"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26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267">
                                            <p:txEl>
                                              <p:pRg st="5" end="5"/>
                                            </p:txEl>
                                          </p:spTgt>
                                        </p:tgtEl>
                                        <p:attrNameLst>
                                          <p:attrName>style.visibility</p:attrName>
                                        </p:attrNameLst>
                                      </p:cBhvr>
                                      <p:to>
                                        <p:strVal val="visible"/>
                                      </p:to>
                                    </p:set>
                                    <p:animEffect transition="in" filter="fade">
                                      <p:cBhvr>
                                        <p:cTn id="36" dur="1000"/>
                                        <p:tgtEl>
                                          <p:spTgt spid="11267">
                                            <p:txEl>
                                              <p:pRg st="5" end="5"/>
                                            </p:txEl>
                                          </p:spTgt>
                                        </p:tgtEl>
                                      </p:cBhvr>
                                    </p:animEffect>
                                    <p:anim calcmode="lin" valueType="num">
                                      <p:cBhvr>
                                        <p:cTn id="37"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1267">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267">
                                            <p:txEl>
                                              <p:pRg st="6" end="6"/>
                                            </p:txEl>
                                          </p:spTgt>
                                        </p:tgtEl>
                                        <p:attrNameLst>
                                          <p:attrName>style.visibility</p:attrName>
                                        </p:attrNameLst>
                                      </p:cBhvr>
                                      <p:to>
                                        <p:strVal val="visible"/>
                                      </p:to>
                                    </p:set>
                                    <p:animEffect transition="in" filter="fade">
                                      <p:cBhvr>
                                        <p:cTn id="41" dur="1000"/>
                                        <p:tgtEl>
                                          <p:spTgt spid="11267">
                                            <p:txEl>
                                              <p:pRg st="6" end="6"/>
                                            </p:txEl>
                                          </p:spTgt>
                                        </p:tgtEl>
                                      </p:cBhvr>
                                    </p:animEffect>
                                    <p:anim calcmode="lin" valueType="num">
                                      <p:cBhvr>
                                        <p:cTn id="42"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1267">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267">
                                            <p:txEl>
                                              <p:pRg st="7" end="7"/>
                                            </p:txEl>
                                          </p:spTgt>
                                        </p:tgtEl>
                                        <p:attrNameLst>
                                          <p:attrName>style.visibility</p:attrName>
                                        </p:attrNameLst>
                                      </p:cBhvr>
                                      <p:to>
                                        <p:strVal val="visible"/>
                                      </p:to>
                                    </p:set>
                                    <p:animEffect transition="in" filter="fade">
                                      <p:cBhvr>
                                        <p:cTn id="46" dur="1000"/>
                                        <p:tgtEl>
                                          <p:spTgt spid="11267">
                                            <p:txEl>
                                              <p:pRg st="7" end="7"/>
                                            </p:txEl>
                                          </p:spTgt>
                                        </p:tgtEl>
                                      </p:cBhvr>
                                    </p:animEffect>
                                    <p:anim calcmode="lin" valueType="num">
                                      <p:cBhvr>
                                        <p:cTn id="47"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1267">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267">
                                            <p:txEl>
                                              <p:pRg st="8" end="8"/>
                                            </p:txEl>
                                          </p:spTgt>
                                        </p:tgtEl>
                                        <p:attrNameLst>
                                          <p:attrName>style.visibility</p:attrName>
                                        </p:attrNameLst>
                                      </p:cBhvr>
                                      <p:to>
                                        <p:strVal val="visible"/>
                                      </p:to>
                                    </p:set>
                                    <p:animEffect transition="in" filter="fade">
                                      <p:cBhvr>
                                        <p:cTn id="51" dur="1000"/>
                                        <p:tgtEl>
                                          <p:spTgt spid="11267">
                                            <p:txEl>
                                              <p:pRg st="8" end="8"/>
                                            </p:txEl>
                                          </p:spTgt>
                                        </p:tgtEl>
                                      </p:cBhvr>
                                    </p:animEffect>
                                    <p:anim calcmode="lin" valueType="num">
                                      <p:cBhvr>
                                        <p:cTn id="52" dur="10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126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267">
                                            <p:txEl>
                                              <p:pRg st="9" end="9"/>
                                            </p:txEl>
                                          </p:spTgt>
                                        </p:tgtEl>
                                        <p:attrNameLst>
                                          <p:attrName>style.visibility</p:attrName>
                                        </p:attrNameLst>
                                      </p:cBhvr>
                                      <p:to>
                                        <p:strVal val="visible"/>
                                      </p:to>
                                    </p:set>
                                    <p:animEffect transition="in" filter="fade">
                                      <p:cBhvr>
                                        <p:cTn id="58" dur="1000"/>
                                        <p:tgtEl>
                                          <p:spTgt spid="11267">
                                            <p:txEl>
                                              <p:pRg st="9" end="9"/>
                                            </p:txEl>
                                          </p:spTgt>
                                        </p:tgtEl>
                                      </p:cBhvr>
                                    </p:animEffect>
                                    <p:anim calcmode="lin" valueType="num">
                                      <p:cBhvr>
                                        <p:cTn id="59" dur="10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1126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1267">
                                            <p:txEl>
                                              <p:pRg st="10" end="10"/>
                                            </p:txEl>
                                          </p:spTgt>
                                        </p:tgtEl>
                                        <p:attrNameLst>
                                          <p:attrName>style.visibility</p:attrName>
                                        </p:attrNameLst>
                                      </p:cBhvr>
                                      <p:to>
                                        <p:strVal val="visible"/>
                                      </p:to>
                                    </p:set>
                                    <p:animEffect transition="in" filter="fade">
                                      <p:cBhvr>
                                        <p:cTn id="65" dur="1000"/>
                                        <p:tgtEl>
                                          <p:spTgt spid="11267">
                                            <p:txEl>
                                              <p:pRg st="10" end="10"/>
                                            </p:txEl>
                                          </p:spTgt>
                                        </p:tgtEl>
                                      </p:cBhvr>
                                    </p:animEffect>
                                    <p:anim calcmode="lin" valueType="num">
                                      <p:cBhvr>
                                        <p:cTn id="66" dur="10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1126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1267">
                                            <p:txEl>
                                              <p:pRg st="11" end="11"/>
                                            </p:txEl>
                                          </p:spTgt>
                                        </p:tgtEl>
                                        <p:attrNameLst>
                                          <p:attrName>style.visibility</p:attrName>
                                        </p:attrNameLst>
                                      </p:cBhvr>
                                      <p:to>
                                        <p:strVal val="visible"/>
                                      </p:to>
                                    </p:set>
                                    <p:animEffect transition="in" filter="fade">
                                      <p:cBhvr>
                                        <p:cTn id="72" dur="1000"/>
                                        <p:tgtEl>
                                          <p:spTgt spid="11267">
                                            <p:txEl>
                                              <p:pRg st="11" end="11"/>
                                            </p:txEl>
                                          </p:spTgt>
                                        </p:tgtEl>
                                      </p:cBhvr>
                                    </p:animEffect>
                                    <p:anim calcmode="lin" valueType="num">
                                      <p:cBhvr>
                                        <p:cTn id="73" dur="10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1126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1267">
                                            <p:txEl>
                                              <p:pRg st="12" end="12"/>
                                            </p:txEl>
                                          </p:spTgt>
                                        </p:tgtEl>
                                        <p:attrNameLst>
                                          <p:attrName>style.visibility</p:attrName>
                                        </p:attrNameLst>
                                      </p:cBhvr>
                                      <p:to>
                                        <p:strVal val="visible"/>
                                      </p:to>
                                    </p:set>
                                    <p:animEffect transition="in" filter="fade">
                                      <p:cBhvr>
                                        <p:cTn id="79" dur="1000"/>
                                        <p:tgtEl>
                                          <p:spTgt spid="11267">
                                            <p:txEl>
                                              <p:pRg st="12" end="12"/>
                                            </p:txEl>
                                          </p:spTgt>
                                        </p:tgtEl>
                                      </p:cBhvr>
                                    </p:animEffect>
                                    <p:anim calcmode="lin" valueType="num">
                                      <p:cBhvr>
                                        <p:cTn id="80" dur="1000" fill="hold"/>
                                        <p:tgtEl>
                                          <p:spTgt spid="11267">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11267">
                                            <p:txEl>
                                              <p:pRg st="12" end="12"/>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1267">
                                            <p:txEl>
                                              <p:pRg st="13" end="13"/>
                                            </p:txEl>
                                          </p:spTgt>
                                        </p:tgtEl>
                                        <p:attrNameLst>
                                          <p:attrName>style.visibility</p:attrName>
                                        </p:attrNameLst>
                                      </p:cBhvr>
                                      <p:to>
                                        <p:strVal val="visible"/>
                                      </p:to>
                                    </p:set>
                                    <p:animEffect transition="in" filter="fade">
                                      <p:cBhvr>
                                        <p:cTn id="84" dur="1000"/>
                                        <p:tgtEl>
                                          <p:spTgt spid="11267">
                                            <p:txEl>
                                              <p:pRg st="13" end="13"/>
                                            </p:txEl>
                                          </p:spTgt>
                                        </p:tgtEl>
                                      </p:cBhvr>
                                    </p:animEffect>
                                    <p:anim calcmode="lin" valueType="num">
                                      <p:cBhvr>
                                        <p:cTn id="85" dur="1000" fill="hold"/>
                                        <p:tgtEl>
                                          <p:spTgt spid="11267">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1126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1267">
                                            <p:txEl>
                                              <p:pRg st="15" end="15"/>
                                            </p:txEl>
                                          </p:spTgt>
                                        </p:tgtEl>
                                        <p:attrNameLst>
                                          <p:attrName>style.visibility</p:attrName>
                                        </p:attrNameLst>
                                      </p:cBhvr>
                                      <p:to>
                                        <p:strVal val="visible"/>
                                      </p:to>
                                    </p:set>
                                    <p:animEffect transition="in" filter="fade">
                                      <p:cBhvr>
                                        <p:cTn id="91" dur="1000"/>
                                        <p:tgtEl>
                                          <p:spTgt spid="11267">
                                            <p:txEl>
                                              <p:pRg st="15" end="15"/>
                                            </p:txEl>
                                          </p:spTgt>
                                        </p:tgtEl>
                                      </p:cBhvr>
                                    </p:animEffect>
                                    <p:anim calcmode="lin" valueType="num">
                                      <p:cBhvr>
                                        <p:cTn id="92" dur="1000" fill="hold"/>
                                        <p:tgtEl>
                                          <p:spTgt spid="11267">
                                            <p:txEl>
                                              <p:pRg st="15" end="15"/>
                                            </p:txEl>
                                          </p:spTgt>
                                        </p:tgtEl>
                                        <p:attrNameLst>
                                          <p:attrName>ppt_x</p:attrName>
                                        </p:attrNameLst>
                                      </p:cBhvr>
                                      <p:tavLst>
                                        <p:tav tm="0">
                                          <p:val>
                                            <p:strVal val="#ppt_x"/>
                                          </p:val>
                                        </p:tav>
                                        <p:tav tm="100000">
                                          <p:val>
                                            <p:strVal val="#ppt_x"/>
                                          </p:val>
                                        </p:tav>
                                      </p:tavLst>
                                    </p:anim>
                                    <p:anim calcmode="lin" valueType="num">
                                      <p:cBhvr>
                                        <p:cTn id="93" dur="1000" fill="hold"/>
                                        <p:tgtEl>
                                          <p:spTgt spid="11267">
                                            <p:txEl>
                                              <p:pRg st="15" end="15"/>
                                            </p:tx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1267">
                                            <p:txEl>
                                              <p:pRg st="16" end="16"/>
                                            </p:txEl>
                                          </p:spTgt>
                                        </p:tgtEl>
                                        <p:attrNameLst>
                                          <p:attrName>style.visibility</p:attrName>
                                        </p:attrNameLst>
                                      </p:cBhvr>
                                      <p:to>
                                        <p:strVal val="visible"/>
                                      </p:to>
                                    </p:set>
                                    <p:animEffect transition="in" filter="fade">
                                      <p:cBhvr>
                                        <p:cTn id="96" dur="1000"/>
                                        <p:tgtEl>
                                          <p:spTgt spid="11267">
                                            <p:txEl>
                                              <p:pRg st="16" end="16"/>
                                            </p:txEl>
                                          </p:spTgt>
                                        </p:tgtEl>
                                      </p:cBhvr>
                                    </p:animEffect>
                                    <p:anim calcmode="lin" valueType="num">
                                      <p:cBhvr>
                                        <p:cTn id="97" dur="1000" fill="hold"/>
                                        <p:tgtEl>
                                          <p:spTgt spid="11267">
                                            <p:txEl>
                                              <p:pRg st="16" end="16"/>
                                            </p:txEl>
                                          </p:spTgt>
                                        </p:tgtEl>
                                        <p:attrNameLst>
                                          <p:attrName>ppt_x</p:attrName>
                                        </p:attrNameLst>
                                      </p:cBhvr>
                                      <p:tavLst>
                                        <p:tav tm="0">
                                          <p:val>
                                            <p:strVal val="#ppt_x"/>
                                          </p:val>
                                        </p:tav>
                                        <p:tav tm="100000">
                                          <p:val>
                                            <p:strVal val="#ppt_x"/>
                                          </p:val>
                                        </p:tav>
                                      </p:tavLst>
                                    </p:anim>
                                    <p:anim calcmode="lin" valueType="num">
                                      <p:cBhvr>
                                        <p:cTn id="98" dur="1000" fill="hold"/>
                                        <p:tgtEl>
                                          <p:spTgt spid="11267">
                                            <p:txEl>
                                              <p:pRg st="16" end="16"/>
                                            </p:tx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267">
                                            <p:txEl>
                                              <p:pRg st="17" end="17"/>
                                            </p:txEl>
                                          </p:spTgt>
                                        </p:tgtEl>
                                        <p:attrNameLst>
                                          <p:attrName>style.visibility</p:attrName>
                                        </p:attrNameLst>
                                      </p:cBhvr>
                                      <p:to>
                                        <p:strVal val="visible"/>
                                      </p:to>
                                    </p:set>
                                    <p:animEffect transition="in" filter="fade">
                                      <p:cBhvr>
                                        <p:cTn id="101" dur="1000"/>
                                        <p:tgtEl>
                                          <p:spTgt spid="11267">
                                            <p:txEl>
                                              <p:pRg st="17" end="17"/>
                                            </p:txEl>
                                          </p:spTgt>
                                        </p:tgtEl>
                                      </p:cBhvr>
                                    </p:animEffect>
                                    <p:anim calcmode="lin" valueType="num">
                                      <p:cBhvr>
                                        <p:cTn id="102" dur="1000" fill="hold"/>
                                        <p:tgtEl>
                                          <p:spTgt spid="11267">
                                            <p:txEl>
                                              <p:pRg st="17" end="17"/>
                                            </p:txEl>
                                          </p:spTgt>
                                        </p:tgtEl>
                                        <p:attrNameLst>
                                          <p:attrName>ppt_x</p:attrName>
                                        </p:attrNameLst>
                                      </p:cBhvr>
                                      <p:tavLst>
                                        <p:tav tm="0">
                                          <p:val>
                                            <p:strVal val="#ppt_x"/>
                                          </p:val>
                                        </p:tav>
                                        <p:tav tm="100000">
                                          <p:val>
                                            <p:strVal val="#ppt_x"/>
                                          </p:val>
                                        </p:tav>
                                      </p:tavLst>
                                    </p:anim>
                                    <p:anim calcmode="lin" valueType="num">
                                      <p:cBhvr>
                                        <p:cTn id="103" dur="1000" fill="hold"/>
                                        <p:tgtEl>
                                          <p:spTgt spid="11267">
                                            <p:txEl>
                                              <p:pRg st="17" end="17"/>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1267">
                                            <p:txEl>
                                              <p:pRg st="18" end="18"/>
                                            </p:txEl>
                                          </p:spTgt>
                                        </p:tgtEl>
                                        <p:attrNameLst>
                                          <p:attrName>style.visibility</p:attrName>
                                        </p:attrNameLst>
                                      </p:cBhvr>
                                      <p:to>
                                        <p:strVal val="visible"/>
                                      </p:to>
                                    </p:set>
                                    <p:animEffect transition="in" filter="fade">
                                      <p:cBhvr>
                                        <p:cTn id="106" dur="1000"/>
                                        <p:tgtEl>
                                          <p:spTgt spid="11267">
                                            <p:txEl>
                                              <p:pRg st="18" end="18"/>
                                            </p:txEl>
                                          </p:spTgt>
                                        </p:tgtEl>
                                      </p:cBhvr>
                                    </p:animEffect>
                                    <p:anim calcmode="lin" valueType="num">
                                      <p:cBhvr>
                                        <p:cTn id="107" dur="1000" fill="hold"/>
                                        <p:tgtEl>
                                          <p:spTgt spid="11267">
                                            <p:txEl>
                                              <p:pRg st="18" end="18"/>
                                            </p:txEl>
                                          </p:spTgt>
                                        </p:tgtEl>
                                        <p:attrNameLst>
                                          <p:attrName>ppt_x</p:attrName>
                                        </p:attrNameLst>
                                      </p:cBhvr>
                                      <p:tavLst>
                                        <p:tav tm="0">
                                          <p:val>
                                            <p:strVal val="#ppt_x"/>
                                          </p:val>
                                        </p:tav>
                                        <p:tav tm="100000">
                                          <p:val>
                                            <p:strVal val="#ppt_x"/>
                                          </p:val>
                                        </p:tav>
                                      </p:tavLst>
                                    </p:anim>
                                    <p:anim calcmode="lin" valueType="num">
                                      <p:cBhvr>
                                        <p:cTn id="108" dur="1000" fill="hold"/>
                                        <p:tgtEl>
                                          <p:spTgt spid="11267">
                                            <p:txEl>
                                              <p:pRg st="18" end="18"/>
                                            </p:tx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1267">
                                            <p:txEl>
                                              <p:pRg st="19" end="19"/>
                                            </p:txEl>
                                          </p:spTgt>
                                        </p:tgtEl>
                                        <p:attrNameLst>
                                          <p:attrName>style.visibility</p:attrName>
                                        </p:attrNameLst>
                                      </p:cBhvr>
                                      <p:to>
                                        <p:strVal val="visible"/>
                                      </p:to>
                                    </p:set>
                                    <p:animEffect transition="in" filter="fade">
                                      <p:cBhvr>
                                        <p:cTn id="111" dur="1000"/>
                                        <p:tgtEl>
                                          <p:spTgt spid="11267">
                                            <p:txEl>
                                              <p:pRg st="19" end="19"/>
                                            </p:txEl>
                                          </p:spTgt>
                                        </p:tgtEl>
                                      </p:cBhvr>
                                    </p:animEffect>
                                    <p:anim calcmode="lin" valueType="num">
                                      <p:cBhvr>
                                        <p:cTn id="112" dur="1000" fill="hold"/>
                                        <p:tgtEl>
                                          <p:spTgt spid="11267">
                                            <p:txEl>
                                              <p:pRg st="19" end="19"/>
                                            </p:txEl>
                                          </p:spTgt>
                                        </p:tgtEl>
                                        <p:attrNameLst>
                                          <p:attrName>ppt_x</p:attrName>
                                        </p:attrNameLst>
                                      </p:cBhvr>
                                      <p:tavLst>
                                        <p:tav tm="0">
                                          <p:val>
                                            <p:strVal val="#ppt_x"/>
                                          </p:val>
                                        </p:tav>
                                        <p:tav tm="100000">
                                          <p:val>
                                            <p:strVal val="#ppt_x"/>
                                          </p:val>
                                        </p:tav>
                                      </p:tavLst>
                                    </p:anim>
                                    <p:anim calcmode="lin" valueType="num">
                                      <p:cBhvr>
                                        <p:cTn id="113" dur="1000" fill="hold"/>
                                        <p:tgtEl>
                                          <p:spTgt spid="11267">
                                            <p:txEl>
                                              <p:pRg st="19" end="19"/>
                                            </p:tx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1267">
                                            <p:txEl>
                                              <p:pRg st="20" end="20"/>
                                            </p:txEl>
                                          </p:spTgt>
                                        </p:tgtEl>
                                        <p:attrNameLst>
                                          <p:attrName>style.visibility</p:attrName>
                                        </p:attrNameLst>
                                      </p:cBhvr>
                                      <p:to>
                                        <p:strVal val="visible"/>
                                      </p:to>
                                    </p:set>
                                    <p:animEffect transition="in" filter="fade">
                                      <p:cBhvr>
                                        <p:cTn id="116" dur="1000"/>
                                        <p:tgtEl>
                                          <p:spTgt spid="11267">
                                            <p:txEl>
                                              <p:pRg st="20" end="20"/>
                                            </p:txEl>
                                          </p:spTgt>
                                        </p:tgtEl>
                                      </p:cBhvr>
                                    </p:animEffect>
                                    <p:anim calcmode="lin" valueType="num">
                                      <p:cBhvr>
                                        <p:cTn id="117" dur="1000" fill="hold"/>
                                        <p:tgtEl>
                                          <p:spTgt spid="11267">
                                            <p:txEl>
                                              <p:pRg st="20" end="20"/>
                                            </p:txEl>
                                          </p:spTgt>
                                        </p:tgtEl>
                                        <p:attrNameLst>
                                          <p:attrName>ppt_x</p:attrName>
                                        </p:attrNameLst>
                                      </p:cBhvr>
                                      <p:tavLst>
                                        <p:tav tm="0">
                                          <p:val>
                                            <p:strVal val="#ppt_x"/>
                                          </p:val>
                                        </p:tav>
                                        <p:tav tm="100000">
                                          <p:val>
                                            <p:strVal val="#ppt_x"/>
                                          </p:val>
                                        </p:tav>
                                      </p:tavLst>
                                    </p:anim>
                                    <p:anim calcmode="lin" valueType="num">
                                      <p:cBhvr>
                                        <p:cTn id="118" dur="1000" fill="hold"/>
                                        <p:tgtEl>
                                          <p:spTgt spid="11267">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p:bldP spid="1126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8D44D8CE-FD64-FC60-E5CA-9441C0903FD5}"/>
              </a:ext>
            </a:extLst>
          </p:cNvPr>
          <p:cNvSpPr>
            <a:spLocks noGrp="1" noChangeArrowheads="1"/>
          </p:cNvSpPr>
          <p:nvPr>
            <p:ph type="title"/>
          </p:nvPr>
        </p:nvSpPr>
        <p:spPr>
          <a:xfrm>
            <a:off x="333375" y="250825"/>
            <a:ext cx="6181725" cy="1008807"/>
          </a:xfrm>
        </p:spPr>
        <p:txBody>
          <a:bodyPr/>
          <a:lstStyle/>
          <a:p>
            <a:pPr eaLnBrk="1" hangingPunct="1"/>
            <a:r>
              <a:rPr lang="de-DE" altLang="de-DE" sz="3000" b="1" dirty="0">
                <a:solidFill>
                  <a:srgbClr val="FF3300"/>
                </a:solidFill>
                <a:latin typeface="Calibri" panose="020F0502020204030204" pitchFamily="34" charset="0"/>
              </a:rPr>
              <a:t>Nutzungsfremde</a:t>
            </a:r>
            <a:br>
              <a:rPr lang="de-DE" altLang="de-DE" sz="3000" b="1" dirty="0">
                <a:solidFill>
                  <a:srgbClr val="FF3300"/>
                </a:solidFill>
                <a:latin typeface="Calibri" panose="020F0502020204030204" pitchFamily="34" charset="0"/>
              </a:rPr>
            </a:br>
            <a:r>
              <a:rPr lang="de-DE" altLang="de-DE" sz="3000" b="1" dirty="0">
                <a:solidFill>
                  <a:srgbClr val="FF3300"/>
                </a:solidFill>
                <a:latin typeface="Calibri" panose="020F0502020204030204" pitchFamily="34" charset="0"/>
              </a:rPr>
              <a:t>Veranstaltungsstätten</a:t>
            </a:r>
          </a:p>
        </p:txBody>
      </p:sp>
      <p:sp>
        <p:nvSpPr>
          <p:cNvPr id="245763" name="Rectangle 3">
            <a:extLst>
              <a:ext uri="{FF2B5EF4-FFF2-40B4-BE49-F238E27FC236}">
                <a16:creationId xmlns:a16="http://schemas.microsoft.com/office/drawing/2014/main" id="{E37657B2-8306-6D0F-09EB-73C3F7881969}"/>
              </a:ext>
            </a:extLst>
          </p:cNvPr>
          <p:cNvSpPr>
            <a:spLocks noGrp="1" noChangeArrowheads="1"/>
          </p:cNvSpPr>
          <p:nvPr>
            <p:ph type="body" idx="1"/>
          </p:nvPr>
        </p:nvSpPr>
        <p:spPr>
          <a:xfrm>
            <a:off x="404664" y="1475656"/>
            <a:ext cx="6262687" cy="7272808"/>
          </a:xfrm>
        </p:spPr>
        <p:txBody>
          <a:bodyPr/>
          <a:lstStyle/>
          <a:p>
            <a:pPr algn="ctr" eaLnBrk="1" hangingPunct="1">
              <a:lnSpc>
                <a:spcPct val="80000"/>
              </a:lnSpc>
              <a:buFontTx/>
              <a:buNone/>
              <a:defRPr/>
            </a:pPr>
            <a:r>
              <a:rPr lang="de-DE" altLang="de-DE" sz="1900" b="1" dirty="0">
                <a:latin typeface="Calibri" panose="020F0502020204030204" pitchFamily="34" charset="0"/>
              </a:rPr>
              <a:t>Außenbereich</a:t>
            </a:r>
            <a:r>
              <a:rPr lang="de-DE" altLang="de-DE" sz="1900" b="1" dirty="0">
                <a:solidFill>
                  <a:srgbClr val="FF3300"/>
                </a:solidFill>
                <a:latin typeface="Calibri" panose="020F0502020204030204" pitchFamily="34" charset="0"/>
              </a:rPr>
              <a:t> </a:t>
            </a:r>
          </a:p>
          <a:p>
            <a:pPr algn="ctr" eaLnBrk="1" hangingPunct="1">
              <a:lnSpc>
                <a:spcPct val="80000"/>
              </a:lnSpc>
              <a:buFontTx/>
              <a:buNone/>
              <a:defRPr/>
            </a:pPr>
            <a:r>
              <a:rPr lang="de-DE" altLang="de-DE" sz="1900" dirty="0">
                <a:latin typeface="Calibri" panose="020F0502020204030204" pitchFamily="34" charset="0"/>
              </a:rPr>
              <a:t>(Öffentliche Plätze, “Grüne Wiese“)</a:t>
            </a:r>
          </a:p>
          <a:p>
            <a:pPr marL="0" indent="0" eaLnBrk="1" hangingPunct="1">
              <a:lnSpc>
                <a:spcPct val="80000"/>
              </a:lnSpc>
              <a:buFontTx/>
              <a:buNone/>
              <a:defRPr/>
            </a:pPr>
            <a:endParaRPr lang="de-DE" altLang="de-DE" sz="800" dirty="0">
              <a:latin typeface="Calibri" panose="020F0502020204030204" pitchFamily="34" charset="0"/>
            </a:endParaRPr>
          </a:p>
          <a:p>
            <a:pPr eaLnBrk="1" hangingPunct="1">
              <a:lnSpc>
                <a:spcPct val="80000"/>
              </a:lnSpc>
              <a:defRPr/>
            </a:pPr>
            <a:r>
              <a:rPr lang="de-DE" altLang="de-DE" sz="1900" dirty="0">
                <a:latin typeface="Calibri" panose="020F0502020204030204" pitchFamily="34" charset="0"/>
              </a:rPr>
              <a:t>Anmeldung und Genehmigung der Veranstaltung durch eine Vielzahl von Behörden / Einrichtungen der Stadt und der Bezirke </a:t>
            </a:r>
          </a:p>
          <a:p>
            <a:pPr eaLnBrk="1" hangingPunct="1">
              <a:lnSpc>
                <a:spcPct val="80000"/>
              </a:lnSpc>
              <a:buFontTx/>
              <a:buNone/>
              <a:defRPr/>
            </a:pPr>
            <a:r>
              <a:rPr lang="de-DE" altLang="de-DE" sz="1900" dirty="0">
                <a:latin typeface="Calibri" panose="020F0502020204030204" pitchFamily="34" charset="0"/>
              </a:rPr>
              <a:t>	(variiert von Gemeinde zu Gemeinde / Bezirk zu Bezirk!)</a:t>
            </a:r>
          </a:p>
          <a:p>
            <a:pPr eaLnBrk="1" hangingPunct="1">
              <a:lnSpc>
                <a:spcPct val="80000"/>
              </a:lnSpc>
              <a:defRPr/>
            </a:pPr>
            <a:r>
              <a:rPr lang="de-DE" altLang="de-DE" sz="1900" dirty="0">
                <a:latin typeface="Calibri" panose="020F0502020204030204" pitchFamily="34" charset="0"/>
              </a:rPr>
              <a:t>Ordnungsamt</a:t>
            </a:r>
          </a:p>
          <a:p>
            <a:pPr eaLnBrk="1" hangingPunct="1">
              <a:lnSpc>
                <a:spcPct val="80000"/>
              </a:lnSpc>
              <a:defRPr/>
            </a:pPr>
            <a:r>
              <a:rPr lang="de-DE" altLang="de-DE" sz="1900" dirty="0">
                <a:latin typeface="Calibri" panose="020F0502020204030204" pitchFamily="34" charset="0"/>
              </a:rPr>
              <a:t>Natur- und Grünflächenamt</a:t>
            </a:r>
          </a:p>
          <a:p>
            <a:pPr eaLnBrk="1" hangingPunct="1">
              <a:lnSpc>
                <a:spcPct val="80000"/>
              </a:lnSpc>
              <a:defRPr/>
            </a:pPr>
            <a:r>
              <a:rPr lang="de-DE" altLang="de-DE" sz="1900" dirty="0">
                <a:latin typeface="Calibri" panose="020F0502020204030204" pitchFamily="34" charset="0"/>
              </a:rPr>
              <a:t>Bauordnungsamt</a:t>
            </a:r>
          </a:p>
          <a:p>
            <a:pPr eaLnBrk="1" hangingPunct="1">
              <a:lnSpc>
                <a:spcPct val="80000"/>
              </a:lnSpc>
              <a:defRPr/>
            </a:pPr>
            <a:r>
              <a:rPr lang="de-DE" altLang="de-DE" sz="1900" dirty="0">
                <a:latin typeface="Calibri" panose="020F0502020204030204" pitchFamily="34" charset="0"/>
              </a:rPr>
              <a:t>Straßenbehörde</a:t>
            </a:r>
          </a:p>
          <a:p>
            <a:pPr eaLnBrk="1" hangingPunct="1">
              <a:lnSpc>
                <a:spcPct val="80000"/>
              </a:lnSpc>
              <a:defRPr/>
            </a:pPr>
            <a:r>
              <a:rPr lang="de-DE" altLang="de-DE" sz="1900" dirty="0">
                <a:latin typeface="Calibri" panose="020F0502020204030204" pitchFamily="34" charset="0"/>
              </a:rPr>
              <a:t>Umweltamt</a:t>
            </a:r>
          </a:p>
          <a:p>
            <a:pPr eaLnBrk="1" hangingPunct="1">
              <a:lnSpc>
                <a:spcPct val="80000"/>
              </a:lnSpc>
              <a:defRPr/>
            </a:pPr>
            <a:r>
              <a:rPr lang="de-DE" altLang="de-DE" sz="1900" dirty="0">
                <a:latin typeface="Calibri" panose="020F0502020204030204" pitchFamily="34" charset="0"/>
              </a:rPr>
              <a:t>Verkehrsverbund</a:t>
            </a:r>
          </a:p>
          <a:p>
            <a:pPr eaLnBrk="1" hangingPunct="1">
              <a:lnSpc>
                <a:spcPct val="80000"/>
              </a:lnSpc>
              <a:defRPr/>
            </a:pPr>
            <a:r>
              <a:rPr lang="de-DE" altLang="de-DE" sz="1900" dirty="0">
                <a:latin typeface="Calibri" panose="020F0502020204030204" pitchFamily="34" charset="0"/>
              </a:rPr>
              <a:t>Gewerbeamt</a:t>
            </a:r>
          </a:p>
          <a:p>
            <a:pPr eaLnBrk="1" hangingPunct="1">
              <a:lnSpc>
                <a:spcPct val="80000"/>
              </a:lnSpc>
              <a:defRPr/>
            </a:pPr>
            <a:r>
              <a:rPr lang="de-DE" altLang="de-DE" sz="1900" dirty="0">
                <a:latin typeface="Calibri" panose="020F0502020204030204" pitchFamily="34" charset="0"/>
              </a:rPr>
              <a:t>Polizei</a:t>
            </a:r>
          </a:p>
          <a:p>
            <a:pPr eaLnBrk="1" hangingPunct="1">
              <a:lnSpc>
                <a:spcPct val="80000"/>
              </a:lnSpc>
              <a:defRPr/>
            </a:pPr>
            <a:r>
              <a:rPr lang="de-DE" altLang="de-DE" sz="1900" dirty="0">
                <a:latin typeface="Calibri" panose="020F0502020204030204" pitchFamily="34" charset="0"/>
              </a:rPr>
              <a:t>Feuerwehr (Fachplaner für vorbeugenden Brandschutz)</a:t>
            </a:r>
          </a:p>
          <a:p>
            <a:pPr marL="0" indent="0" eaLnBrk="1" hangingPunct="1">
              <a:lnSpc>
                <a:spcPct val="80000"/>
              </a:lnSpc>
              <a:buFontTx/>
              <a:buNone/>
              <a:defRPr/>
            </a:pPr>
            <a:endParaRPr lang="de-DE" altLang="de-DE" sz="800" dirty="0">
              <a:latin typeface="Calibri" panose="020F0502020204030204" pitchFamily="34" charset="0"/>
            </a:endParaRPr>
          </a:p>
          <a:p>
            <a:pPr eaLnBrk="1" hangingPunct="1">
              <a:lnSpc>
                <a:spcPct val="80000"/>
              </a:lnSpc>
              <a:buFontTx/>
              <a:buNone/>
              <a:defRPr/>
            </a:pPr>
            <a:r>
              <a:rPr lang="de-DE" altLang="de-DE" sz="1900" b="1" dirty="0">
                <a:latin typeface="Calibri" panose="020F0502020204030204" pitchFamily="34" charset="0"/>
              </a:rPr>
              <a:t>In München:</a:t>
            </a:r>
            <a:endParaRPr lang="de-DE" altLang="de-DE" sz="1900" dirty="0">
              <a:latin typeface="Calibri" panose="020F0502020204030204" pitchFamily="34" charset="0"/>
            </a:endParaRPr>
          </a:p>
          <a:p>
            <a:pPr marL="0" algn="just" eaLnBrk="1" hangingPunct="1">
              <a:lnSpc>
                <a:spcPct val="80000"/>
              </a:lnSpc>
              <a:buFontTx/>
              <a:buNone/>
              <a:defRPr/>
            </a:pPr>
            <a:r>
              <a:rPr lang="de-DE" altLang="de-DE" sz="1900" dirty="0">
                <a:latin typeface="Calibri" panose="020F0502020204030204" pitchFamily="34" charset="0"/>
              </a:rPr>
              <a:t>Antrag beim KVR min. 2 Monate vor der Veranstaltung</a:t>
            </a:r>
          </a:p>
          <a:p>
            <a:pPr marL="0" algn="just" eaLnBrk="1" hangingPunct="1">
              <a:lnSpc>
                <a:spcPct val="80000"/>
              </a:lnSpc>
              <a:buFontTx/>
              <a:buNone/>
              <a:defRPr/>
            </a:pPr>
            <a:r>
              <a:rPr lang="de-DE" altLang="de-DE" sz="1900" dirty="0">
                <a:latin typeface="Calibri" panose="020F0502020204030204" pitchFamily="34" charset="0"/>
                <a:hlinkClick r:id="rId3"/>
              </a:rPr>
              <a:t>https://stadt.muenchen.de/service/info/hauptabteilung-i/1063791/</a:t>
            </a:r>
            <a:r>
              <a:rPr lang="de-DE" altLang="de-DE" sz="1900" dirty="0">
                <a:latin typeface="Calibri" panose="020F0502020204030204" pitchFamily="34" charset="0"/>
              </a:rPr>
              <a:t> </a:t>
            </a:r>
          </a:p>
          <a:p>
            <a:pPr marL="0" algn="just" eaLnBrk="1" hangingPunct="1">
              <a:lnSpc>
                <a:spcPct val="80000"/>
              </a:lnSpc>
              <a:buNone/>
              <a:defRPr/>
            </a:pPr>
            <a:r>
              <a:rPr lang="de-DE" altLang="de-DE" sz="1900" dirty="0">
                <a:latin typeface="Calibri" panose="020F0502020204030204" pitchFamily="34" charset="0"/>
              </a:rPr>
              <a:t>Gefährdungsbeurteilung / Sicherheitskonzept ist erforderlich!</a:t>
            </a:r>
          </a:p>
          <a:p>
            <a:pPr marL="0" algn="just" eaLnBrk="1" hangingPunct="1">
              <a:lnSpc>
                <a:spcPct val="80000"/>
              </a:lnSpc>
              <a:buFontTx/>
              <a:buNone/>
              <a:defRPr/>
            </a:pPr>
            <a:r>
              <a:rPr lang="de-DE" altLang="de-DE" sz="1900" dirty="0">
                <a:latin typeface="Calibri" panose="020F0502020204030204" pitchFamily="34" charset="0"/>
              </a:rPr>
              <a:t>Sollte das Gelände einem privaten Eigentümer gehören muss zuallererst mit diesem eine Einigung über die Nutzung / Anmietung erzielt werden!</a:t>
            </a:r>
          </a:p>
          <a:p>
            <a:pPr marL="0" indent="0" algn="just" eaLnBrk="1" hangingPunct="1">
              <a:lnSpc>
                <a:spcPct val="80000"/>
              </a:lnSpc>
              <a:buFontTx/>
              <a:buNone/>
              <a:defRPr/>
            </a:pPr>
            <a:r>
              <a:rPr lang="de-DE" altLang="de-DE" sz="1900" dirty="0">
                <a:latin typeface="Calibri" panose="020F0502020204030204" pitchFamily="34" charset="0"/>
              </a:rPr>
              <a:t>Sonstige Genehmigungen und Vereinbarungen sind wie bei Veranstaltungen in allen anderen VA-Stätten erforderlich!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0578"/>
                                        </p:tgtEl>
                                        <p:attrNameLst>
                                          <p:attrName>style.visibility</p:attrName>
                                        </p:attrNameLst>
                                      </p:cBhvr>
                                      <p:to>
                                        <p:strVal val="visible"/>
                                      </p:to>
                                    </p:set>
                                    <p:animEffect transition="in" filter="fade">
                                      <p:cBhvr>
                                        <p:cTn id="7" dur="1000"/>
                                        <p:tgtEl>
                                          <p:spTgt spid="280578"/>
                                        </p:tgtEl>
                                      </p:cBhvr>
                                    </p:animEffect>
                                    <p:anim calcmode="lin" valueType="num">
                                      <p:cBhvr>
                                        <p:cTn id="8" dur="1000" fill="hold"/>
                                        <p:tgtEl>
                                          <p:spTgt spid="280578"/>
                                        </p:tgtEl>
                                        <p:attrNameLst>
                                          <p:attrName>ppt_x</p:attrName>
                                        </p:attrNameLst>
                                      </p:cBhvr>
                                      <p:tavLst>
                                        <p:tav tm="0">
                                          <p:val>
                                            <p:strVal val="#ppt_x"/>
                                          </p:val>
                                        </p:tav>
                                        <p:tav tm="100000">
                                          <p:val>
                                            <p:strVal val="#ppt_x"/>
                                          </p:val>
                                        </p:tav>
                                      </p:tavLst>
                                    </p:anim>
                                    <p:anim calcmode="lin" valueType="num">
                                      <p:cBhvr>
                                        <p:cTn id="9" dur="1000" fill="hold"/>
                                        <p:tgtEl>
                                          <p:spTgt spid="280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63">
                                            <p:txEl>
                                              <p:pRg st="0" end="0"/>
                                            </p:txEl>
                                          </p:spTgt>
                                        </p:tgtEl>
                                        <p:attrNameLst>
                                          <p:attrName>style.visibility</p:attrName>
                                        </p:attrNameLst>
                                      </p:cBhvr>
                                      <p:to>
                                        <p:strVal val="visible"/>
                                      </p:to>
                                    </p:set>
                                    <p:animEffect transition="in" filter="fade">
                                      <p:cBhvr>
                                        <p:cTn id="14" dur="1000"/>
                                        <p:tgtEl>
                                          <p:spTgt spid="245763">
                                            <p:txEl>
                                              <p:pRg st="0" end="0"/>
                                            </p:txEl>
                                          </p:spTgt>
                                        </p:tgtEl>
                                      </p:cBhvr>
                                    </p:animEffect>
                                    <p:anim calcmode="lin" valueType="num">
                                      <p:cBhvr>
                                        <p:cTn id="15" dur="10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4576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45763">
                                            <p:txEl>
                                              <p:pRg st="1" end="1"/>
                                            </p:txEl>
                                          </p:spTgt>
                                        </p:tgtEl>
                                        <p:attrNameLst>
                                          <p:attrName>style.visibility</p:attrName>
                                        </p:attrNameLst>
                                      </p:cBhvr>
                                      <p:to>
                                        <p:strVal val="visible"/>
                                      </p:to>
                                    </p:set>
                                    <p:animEffect transition="in" filter="fade">
                                      <p:cBhvr>
                                        <p:cTn id="19" dur="1000"/>
                                        <p:tgtEl>
                                          <p:spTgt spid="245763">
                                            <p:txEl>
                                              <p:pRg st="1" end="1"/>
                                            </p:txEl>
                                          </p:spTgt>
                                        </p:tgtEl>
                                      </p:cBhvr>
                                    </p:animEffect>
                                    <p:anim calcmode="lin" valueType="num">
                                      <p:cBhvr>
                                        <p:cTn id="20" dur="1000" fill="hold"/>
                                        <p:tgtEl>
                                          <p:spTgt spid="24576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457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5763">
                                            <p:txEl>
                                              <p:pRg st="3" end="3"/>
                                            </p:txEl>
                                          </p:spTgt>
                                        </p:tgtEl>
                                        <p:attrNameLst>
                                          <p:attrName>style.visibility</p:attrName>
                                        </p:attrNameLst>
                                      </p:cBhvr>
                                      <p:to>
                                        <p:strVal val="visible"/>
                                      </p:to>
                                    </p:set>
                                    <p:animEffect transition="in" filter="fade">
                                      <p:cBhvr>
                                        <p:cTn id="26" dur="1000"/>
                                        <p:tgtEl>
                                          <p:spTgt spid="245763">
                                            <p:txEl>
                                              <p:pRg st="3" end="3"/>
                                            </p:txEl>
                                          </p:spTgt>
                                        </p:tgtEl>
                                      </p:cBhvr>
                                    </p:animEffect>
                                    <p:anim calcmode="lin" valueType="num">
                                      <p:cBhvr>
                                        <p:cTn id="27" dur="1000" fill="hold"/>
                                        <p:tgtEl>
                                          <p:spTgt spid="24576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4576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5763">
                                            <p:txEl>
                                              <p:pRg st="4" end="4"/>
                                            </p:txEl>
                                          </p:spTgt>
                                        </p:tgtEl>
                                        <p:attrNameLst>
                                          <p:attrName>style.visibility</p:attrName>
                                        </p:attrNameLst>
                                      </p:cBhvr>
                                      <p:to>
                                        <p:strVal val="visible"/>
                                      </p:to>
                                    </p:set>
                                    <p:animEffect transition="in" filter="fade">
                                      <p:cBhvr>
                                        <p:cTn id="31" dur="1000"/>
                                        <p:tgtEl>
                                          <p:spTgt spid="245763">
                                            <p:txEl>
                                              <p:pRg st="4" end="4"/>
                                            </p:txEl>
                                          </p:spTgt>
                                        </p:tgtEl>
                                      </p:cBhvr>
                                    </p:animEffect>
                                    <p:anim calcmode="lin" valueType="num">
                                      <p:cBhvr>
                                        <p:cTn id="32" dur="1000" fill="hold"/>
                                        <p:tgtEl>
                                          <p:spTgt spid="24576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457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5763">
                                            <p:txEl>
                                              <p:pRg st="5" end="5"/>
                                            </p:txEl>
                                          </p:spTgt>
                                        </p:tgtEl>
                                        <p:attrNameLst>
                                          <p:attrName>style.visibility</p:attrName>
                                        </p:attrNameLst>
                                      </p:cBhvr>
                                      <p:to>
                                        <p:strVal val="visible"/>
                                      </p:to>
                                    </p:set>
                                    <p:animEffect transition="in" filter="fade">
                                      <p:cBhvr>
                                        <p:cTn id="38" dur="1000"/>
                                        <p:tgtEl>
                                          <p:spTgt spid="245763">
                                            <p:txEl>
                                              <p:pRg st="5" end="5"/>
                                            </p:txEl>
                                          </p:spTgt>
                                        </p:tgtEl>
                                      </p:cBhvr>
                                    </p:animEffect>
                                    <p:anim calcmode="lin" valueType="num">
                                      <p:cBhvr>
                                        <p:cTn id="39" dur="1000" fill="hold"/>
                                        <p:tgtEl>
                                          <p:spTgt spid="24576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457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45763">
                                            <p:txEl>
                                              <p:pRg st="6" end="6"/>
                                            </p:txEl>
                                          </p:spTgt>
                                        </p:tgtEl>
                                        <p:attrNameLst>
                                          <p:attrName>style.visibility</p:attrName>
                                        </p:attrNameLst>
                                      </p:cBhvr>
                                      <p:to>
                                        <p:strVal val="visible"/>
                                      </p:to>
                                    </p:set>
                                    <p:animEffect transition="in" filter="fade">
                                      <p:cBhvr>
                                        <p:cTn id="45" dur="1000"/>
                                        <p:tgtEl>
                                          <p:spTgt spid="245763">
                                            <p:txEl>
                                              <p:pRg st="6" end="6"/>
                                            </p:txEl>
                                          </p:spTgt>
                                        </p:tgtEl>
                                      </p:cBhvr>
                                    </p:animEffect>
                                    <p:anim calcmode="lin" valueType="num">
                                      <p:cBhvr>
                                        <p:cTn id="46" dur="1000" fill="hold"/>
                                        <p:tgtEl>
                                          <p:spTgt spid="24576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457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45763">
                                            <p:txEl>
                                              <p:pRg st="7" end="7"/>
                                            </p:txEl>
                                          </p:spTgt>
                                        </p:tgtEl>
                                        <p:attrNameLst>
                                          <p:attrName>style.visibility</p:attrName>
                                        </p:attrNameLst>
                                      </p:cBhvr>
                                      <p:to>
                                        <p:strVal val="visible"/>
                                      </p:to>
                                    </p:set>
                                    <p:animEffect transition="in" filter="fade">
                                      <p:cBhvr>
                                        <p:cTn id="52" dur="1000"/>
                                        <p:tgtEl>
                                          <p:spTgt spid="245763">
                                            <p:txEl>
                                              <p:pRg st="7" end="7"/>
                                            </p:txEl>
                                          </p:spTgt>
                                        </p:tgtEl>
                                      </p:cBhvr>
                                    </p:animEffect>
                                    <p:anim calcmode="lin" valueType="num">
                                      <p:cBhvr>
                                        <p:cTn id="53" dur="1000" fill="hold"/>
                                        <p:tgtEl>
                                          <p:spTgt spid="24576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24576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45763">
                                            <p:txEl>
                                              <p:pRg st="8" end="8"/>
                                            </p:txEl>
                                          </p:spTgt>
                                        </p:tgtEl>
                                        <p:attrNameLst>
                                          <p:attrName>style.visibility</p:attrName>
                                        </p:attrNameLst>
                                      </p:cBhvr>
                                      <p:to>
                                        <p:strVal val="visible"/>
                                      </p:to>
                                    </p:set>
                                    <p:animEffect transition="in" filter="fade">
                                      <p:cBhvr>
                                        <p:cTn id="59" dur="1000"/>
                                        <p:tgtEl>
                                          <p:spTgt spid="245763">
                                            <p:txEl>
                                              <p:pRg st="8" end="8"/>
                                            </p:txEl>
                                          </p:spTgt>
                                        </p:tgtEl>
                                      </p:cBhvr>
                                    </p:animEffect>
                                    <p:anim calcmode="lin" valueType="num">
                                      <p:cBhvr>
                                        <p:cTn id="60" dur="1000" fill="hold"/>
                                        <p:tgtEl>
                                          <p:spTgt spid="24576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24576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45763">
                                            <p:txEl>
                                              <p:pRg st="9" end="9"/>
                                            </p:txEl>
                                          </p:spTgt>
                                        </p:tgtEl>
                                        <p:attrNameLst>
                                          <p:attrName>style.visibility</p:attrName>
                                        </p:attrNameLst>
                                      </p:cBhvr>
                                      <p:to>
                                        <p:strVal val="visible"/>
                                      </p:to>
                                    </p:set>
                                    <p:animEffect transition="in" filter="fade">
                                      <p:cBhvr>
                                        <p:cTn id="66" dur="1000"/>
                                        <p:tgtEl>
                                          <p:spTgt spid="245763">
                                            <p:txEl>
                                              <p:pRg st="9" end="9"/>
                                            </p:txEl>
                                          </p:spTgt>
                                        </p:tgtEl>
                                      </p:cBhvr>
                                    </p:animEffect>
                                    <p:anim calcmode="lin" valueType="num">
                                      <p:cBhvr>
                                        <p:cTn id="67" dur="1000" fill="hold"/>
                                        <p:tgtEl>
                                          <p:spTgt spid="24576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24576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45763">
                                            <p:txEl>
                                              <p:pRg st="10" end="10"/>
                                            </p:txEl>
                                          </p:spTgt>
                                        </p:tgtEl>
                                        <p:attrNameLst>
                                          <p:attrName>style.visibility</p:attrName>
                                        </p:attrNameLst>
                                      </p:cBhvr>
                                      <p:to>
                                        <p:strVal val="visible"/>
                                      </p:to>
                                    </p:set>
                                    <p:animEffect transition="in" filter="fade">
                                      <p:cBhvr>
                                        <p:cTn id="73" dur="1000"/>
                                        <p:tgtEl>
                                          <p:spTgt spid="245763">
                                            <p:txEl>
                                              <p:pRg st="10" end="10"/>
                                            </p:txEl>
                                          </p:spTgt>
                                        </p:tgtEl>
                                      </p:cBhvr>
                                    </p:animEffect>
                                    <p:anim calcmode="lin" valueType="num">
                                      <p:cBhvr>
                                        <p:cTn id="74" dur="1000" fill="hold"/>
                                        <p:tgtEl>
                                          <p:spTgt spid="24576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24576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45763">
                                            <p:txEl>
                                              <p:pRg st="11" end="11"/>
                                            </p:txEl>
                                          </p:spTgt>
                                        </p:tgtEl>
                                        <p:attrNameLst>
                                          <p:attrName>style.visibility</p:attrName>
                                        </p:attrNameLst>
                                      </p:cBhvr>
                                      <p:to>
                                        <p:strVal val="visible"/>
                                      </p:to>
                                    </p:set>
                                    <p:animEffect transition="in" filter="fade">
                                      <p:cBhvr>
                                        <p:cTn id="80" dur="1000"/>
                                        <p:tgtEl>
                                          <p:spTgt spid="245763">
                                            <p:txEl>
                                              <p:pRg st="11" end="11"/>
                                            </p:txEl>
                                          </p:spTgt>
                                        </p:tgtEl>
                                      </p:cBhvr>
                                    </p:animEffect>
                                    <p:anim calcmode="lin" valueType="num">
                                      <p:cBhvr>
                                        <p:cTn id="81" dur="1000" fill="hold"/>
                                        <p:tgtEl>
                                          <p:spTgt spid="245763">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24576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45763">
                                            <p:txEl>
                                              <p:pRg st="12" end="12"/>
                                            </p:txEl>
                                          </p:spTgt>
                                        </p:tgtEl>
                                        <p:attrNameLst>
                                          <p:attrName>style.visibility</p:attrName>
                                        </p:attrNameLst>
                                      </p:cBhvr>
                                      <p:to>
                                        <p:strVal val="visible"/>
                                      </p:to>
                                    </p:set>
                                    <p:animEffect transition="in" filter="fade">
                                      <p:cBhvr>
                                        <p:cTn id="87" dur="1000"/>
                                        <p:tgtEl>
                                          <p:spTgt spid="245763">
                                            <p:txEl>
                                              <p:pRg st="12" end="12"/>
                                            </p:txEl>
                                          </p:spTgt>
                                        </p:tgtEl>
                                      </p:cBhvr>
                                    </p:animEffect>
                                    <p:anim calcmode="lin" valueType="num">
                                      <p:cBhvr>
                                        <p:cTn id="88" dur="1000" fill="hold"/>
                                        <p:tgtEl>
                                          <p:spTgt spid="245763">
                                            <p:txEl>
                                              <p:pRg st="12" end="12"/>
                                            </p:txEl>
                                          </p:spTgt>
                                        </p:tgtEl>
                                        <p:attrNameLst>
                                          <p:attrName>ppt_x</p:attrName>
                                        </p:attrNameLst>
                                      </p:cBhvr>
                                      <p:tavLst>
                                        <p:tav tm="0">
                                          <p:val>
                                            <p:strVal val="#ppt_x"/>
                                          </p:val>
                                        </p:tav>
                                        <p:tav tm="100000">
                                          <p:val>
                                            <p:strVal val="#ppt_x"/>
                                          </p:val>
                                        </p:tav>
                                      </p:tavLst>
                                    </p:anim>
                                    <p:anim calcmode="lin" valueType="num">
                                      <p:cBhvr>
                                        <p:cTn id="89" dur="1000" fill="hold"/>
                                        <p:tgtEl>
                                          <p:spTgt spid="24576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45763">
                                            <p:txEl>
                                              <p:pRg st="13" end="13"/>
                                            </p:txEl>
                                          </p:spTgt>
                                        </p:tgtEl>
                                        <p:attrNameLst>
                                          <p:attrName>style.visibility</p:attrName>
                                        </p:attrNameLst>
                                      </p:cBhvr>
                                      <p:to>
                                        <p:strVal val="visible"/>
                                      </p:to>
                                    </p:set>
                                    <p:animEffect transition="in" filter="fade">
                                      <p:cBhvr>
                                        <p:cTn id="94" dur="1000"/>
                                        <p:tgtEl>
                                          <p:spTgt spid="245763">
                                            <p:txEl>
                                              <p:pRg st="13" end="13"/>
                                            </p:txEl>
                                          </p:spTgt>
                                        </p:tgtEl>
                                      </p:cBhvr>
                                    </p:animEffect>
                                    <p:anim calcmode="lin" valueType="num">
                                      <p:cBhvr>
                                        <p:cTn id="95" dur="1000" fill="hold"/>
                                        <p:tgtEl>
                                          <p:spTgt spid="245763">
                                            <p:txEl>
                                              <p:pRg st="13" end="13"/>
                                            </p:txEl>
                                          </p:spTgt>
                                        </p:tgtEl>
                                        <p:attrNameLst>
                                          <p:attrName>ppt_x</p:attrName>
                                        </p:attrNameLst>
                                      </p:cBhvr>
                                      <p:tavLst>
                                        <p:tav tm="0">
                                          <p:val>
                                            <p:strVal val="#ppt_x"/>
                                          </p:val>
                                        </p:tav>
                                        <p:tav tm="100000">
                                          <p:val>
                                            <p:strVal val="#ppt_x"/>
                                          </p:val>
                                        </p:tav>
                                      </p:tavLst>
                                    </p:anim>
                                    <p:anim calcmode="lin" valueType="num">
                                      <p:cBhvr>
                                        <p:cTn id="96" dur="1000" fill="hold"/>
                                        <p:tgtEl>
                                          <p:spTgt spid="24576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45763">
                                            <p:txEl>
                                              <p:pRg st="15" end="15"/>
                                            </p:txEl>
                                          </p:spTgt>
                                        </p:tgtEl>
                                        <p:attrNameLst>
                                          <p:attrName>style.visibility</p:attrName>
                                        </p:attrNameLst>
                                      </p:cBhvr>
                                      <p:to>
                                        <p:strVal val="visible"/>
                                      </p:to>
                                    </p:set>
                                    <p:animEffect transition="in" filter="fade">
                                      <p:cBhvr>
                                        <p:cTn id="101" dur="1000"/>
                                        <p:tgtEl>
                                          <p:spTgt spid="245763">
                                            <p:txEl>
                                              <p:pRg st="15" end="15"/>
                                            </p:txEl>
                                          </p:spTgt>
                                        </p:tgtEl>
                                      </p:cBhvr>
                                    </p:animEffect>
                                    <p:anim calcmode="lin" valueType="num">
                                      <p:cBhvr>
                                        <p:cTn id="102" dur="1000" fill="hold"/>
                                        <p:tgtEl>
                                          <p:spTgt spid="245763">
                                            <p:txEl>
                                              <p:pRg st="15" end="15"/>
                                            </p:txEl>
                                          </p:spTgt>
                                        </p:tgtEl>
                                        <p:attrNameLst>
                                          <p:attrName>ppt_x</p:attrName>
                                        </p:attrNameLst>
                                      </p:cBhvr>
                                      <p:tavLst>
                                        <p:tav tm="0">
                                          <p:val>
                                            <p:strVal val="#ppt_x"/>
                                          </p:val>
                                        </p:tav>
                                        <p:tav tm="100000">
                                          <p:val>
                                            <p:strVal val="#ppt_x"/>
                                          </p:val>
                                        </p:tav>
                                      </p:tavLst>
                                    </p:anim>
                                    <p:anim calcmode="lin" valueType="num">
                                      <p:cBhvr>
                                        <p:cTn id="103" dur="1000" fill="hold"/>
                                        <p:tgtEl>
                                          <p:spTgt spid="245763">
                                            <p:txEl>
                                              <p:pRg st="15" end="15"/>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45763">
                                            <p:txEl>
                                              <p:pRg st="16" end="16"/>
                                            </p:txEl>
                                          </p:spTgt>
                                        </p:tgtEl>
                                        <p:attrNameLst>
                                          <p:attrName>style.visibility</p:attrName>
                                        </p:attrNameLst>
                                      </p:cBhvr>
                                      <p:to>
                                        <p:strVal val="visible"/>
                                      </p:to>
                                    </p:set>
                                    <p:animEffect transition="in" filter="fade">
                                      <p:cBhvr>
                                        <p:cTn id="106" dur="1000"/>
                                        <p:tgtEl>
                                          <p:spTgt spid="245763">
                                            <p:txEl>
                                              <p:pRg st="16" end="16"/>
                                            </p:txEl>
                                          </p:spTgt>
                                        </p:tgtEl>
                                      </p:cBhvr>
                                    </p:animEffect>
                                    <p:anim calcmode="lin" valueType="num">
                                      <p:cBhvr>
                                        <p:cTn id="107" dur="1000" fill="hold"/>
                                        <p:tgtEl>
                                          <p:spTgt spid="245763">
                                            <p:txEl>
                                              <p:pRg st="16" end="16"/>
                                            </p:txEl>
                                          </p:spTgt>
                                        </p:tgtEl>
                                        <p:attrNameLst>
                                          <p:attrName>ppt_x</p:attrName>
                                        </p:attrNameLst>
                                      </p:cBhvr>
                                      <p:tavLst>
                                        <p:tav tm="0">
                                          <p:val>
                                            <p:strVal val="#ppt_x"/>
                                          </p:val>
                                        </p:tav>
                                        <p:tav tm="100000">
                                          <p:val>
                                            <p:strVal val="#ppt_x"/>
                                          </p:val>
                                        </p:tav>
                                      </p:tavLst>
                                    </p:anim>
                                    <p:anim calcmode="lin" valueType="num">
                                      <p:cBhvr>
                                        <p:cTn id="108" dur="1000" fill="hold"/>
                                        <p:tgtEl>
                                          <p:spTgt spid="245763">
                                            <p:txEl>
                                              <p:pRg st="16" end="16"/>
                                            </p:tx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45763">
                                            <p:txEl>
                                              <p:pRg st="17" end="17"/>
                                            </p:txEl>
                                          </p:spTgt>
                                        </p:tgtEl>
                                        <p:attrNameLst>
                                          <p:attrName>style.visibility</p:attrName>
                                        </p:attrNameLst>
                                      </p:cBhvr>
                                      <p:to>
                                        <p:strVal val="visible"/>
                                      </p:to>
                                    </p:set>
                                    <p:animEffect transition="in" filter="fade">
                                      <p:cBhvr>
                                        <p:cTn id="111" dur="1000"/>
                                        <p:tgtEl>
                                          <p:spTgt spid="245763">
                                            <p:txEl>
                                              <p:pRg st="17" end="17"/>
                                            </p:txEl>
                                          </p:spTgt>
                                        </p:tgtEl>
                                      </p:cBhvr>
                                    </p:animEffect>
                                    <p:anim calcmode="lin" valueType="num">
                                      <p:cBhvr>
                                        <p:cTn id="112" dur="1000" fill="hold"/>
                                        <p:tgtEl>
                                          <p:spTgt spid="245763">
                                            <p:txEl>
                                              <p:pRg st="17" end="17"/>
                                            </p:txEl>
                                          </p:spTgt>
                                        </p:tgtEl>
                                        <p:attrNameLst>
                                          <p:attrName>ppt_x</p:attrName>
                                        </p:attrNameLst>
                                      </p:cBhvr>
                                      <p:tavLst>
                                        <p:tav tm="0">
                                          <p:val>
                                            <p:strVal val="#ppt_x"/>
                                          </p:val>
                                        </p:tav>
                                        <p:tav tm="100000">
                                          <p:val>
                                            <p:strVal val="#ppt_x"/>
                                          </p:val>
                                        </p:tav>
                                      </p:tavLst>
                                    </p:anim>
                                    <p:anim calcmode="lin" valueType="num">
                                      <p:cBhvr>
                                        <p:cTn id="113" dur="1000" fill="hold"/>
                                        <p:tgtEl>
                                          <p:spTgt spid="24576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45763">
                                            <p:txEl>
                                              <p:pRg st="18" end="18"/>
                                            </p:txEl>
                                          </p:spTgt>
                                        </p:tgtEl>
                                        <p:attrNameLst>
                                          <p:attrName>style.visibility</p:attrName>
                                        </p:attrNameLst>
                                      </p:cBhvr>
                                      <p:to>
                                        <p:strVal val="visible"/>
                                      </p:to>
                                    </p:set>
                                    <p:animEffect transition="in" filter="fade">
                                      <p:cBhvr>
                                        <p:cTn id="118" dur="1000"/>
                                        <p:tgtEl>
                                          <p:spTgt spid="245763">
                                            <p:txEl>
                                              <p:pRg st="18" end="18"/>
                                            </p:txEl>
                                          </p:spTgt>
                                        </p:tgtEl>
                                      </p:cBhvr>
                                    </p:animEffect>
                                    <p:anim calcmode="lin" valueType="num">
                                      <p:cBhvr>
                                        <p:cTn id="119" dur="1000" fill="hold"/>
                                        <p:tgtEl>
                                          <p:spTgt spid="245763">
                                            <p:txEl>
                                              <p:pRg st="18" end="18"/>
                                            </p:txEl>
                                          </p:spTgt>
                                        </p:tgtEl>
                                        <p:attrNameLst>
                                          <p:attrName>ppt_x</p:attrName>
                                        </p:attrNameLst>
                                      </p:cBhvr>
                                      <p:tavLst>
                                        <p:tav tm="0">
                                          <p:val>
                                            <p:strVal val="#ppt_x"/>
                                          </p:val>
                                        </p:tav>
                                        <p:tav tm="100000">
                                          <p:val>
                                            <p:strVal val="#ppt_x"/>
                                          </p:val>
                                        </p:tav>
                                      </p:tavLst>
                                    </p:anim>
                                    <p:anim calcmode="lin" valueType="num">
                                      <p:cBhvr>
                                        <p:cTn id="120" dur="1000" fill="hold"/>
                                        <p:tgtEl>
                                          <p:spTgt spid="24576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45763">
                                            <p:txEl>
                                              <p:pRg st="19" end="19"/>
                                            </p:txEl>
                                          </p:spTgt>
                                        </p:tgtEl>
                                        <p:attrNameLst>
                                          <p:attrName>style.visibility</p:attrName>
                                        </p:attrNameLst>
                                      </p:cBhvr>
                                      <p:to>
                                        <p:strVal val="visible"/>
                                      </p:to>
                                    </p:set>
                                    <p:animEffect transition="in" filter="fade">
                                      <p:cBhvr>
                                        <p:cTn id="125" dur="1000"/>
                                        <p:tgtEl>
                                          <p:spTgt spid="245763">
                                            <p:txEl>
                                              <p:pRg st="19" end="19"/>
                                            </p:txEl>
                                          </p:spTgt>
                                        </p:tgtEl>
                                      </p:cBhvr>
                                    </p:animEffect>
                                    <p:anim calcmode="lin" valueType="num">
                                      <p:cBhvr>
                                        <p:cTn id="126" dur="1000" fill="hold"/>
                                        <p:tgtEl>
                                          <p:spTgt spid="245763">
                                            <p:txEl>
                                              <p:pRg st="19" end="19"/>
                                            </p:txEl>
                                          </p:spTgt>
                                        </p:tgtEl>
                                        <p:attrNameLst>
                                          <p:attrName>ppt_x</p:attrName>
                                        </p:attrNameLst>
                                      </p:cBhvr>
                                      <p:tavLst>
                                        <p:tav tm="0">
                                          <p:val>
                                            <p:strVal val="#ppt_x"/>
                                          </p:val>
                                        </p:tav>
                                        <p:tav tm="100000">
                                          <p:val>
                                            <p:strVal val="#ppt_x"/>
                                          </p:val>
                                        </p:tav>
                                      </p:tavLst>
                                    </p:anim>
                                    <p:anim calcmode="lin" valueType="num">
                                      <p:cBhvr>
                                        <p:cTn id="127" dur="1000" fill="hold"/>
                                        <p:tgtEl>
                                          <p:spTgt spid="24576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245763">
                                            <p:txEl>
                                              <p:pRg st="20" end="20"/>
                                            </p:txEl>
                                          </p:spTgt>
                                        </p:tgtEl>
                                        <p:attrNameLst>
                                          <p:attrName>style.visibility</p:attrName>
                                        </p:attrNameLst>
                                      </p:cBhvr>
                                      <p:to>
                                        <p:strVal val="visible"/>
                                      </p:to>
                                    </p:set>
                                    <p:animEffect transition="in" filter="fade">
                                      <p:cBhvr>
                                        <p:cTn id="132" dur="1000"/>
                                        <p:tgtEl>
                                          <p:spTgt spid="245763">
                                            <p:txEl>
                                              <p:pRg st="20" end="20"/>
                                            </p:txEl>
                                          </p:spTgt>
                                        </p:tgtEl>
                                      </p:cBhvr>
                                    </p:animEffect>
                                    <p:anim calcmode="lin" valueType="num">
                                      <p:cBhvr>
                                        <p:cTn id="133" dur="1000" fill="hold"/>
                                        <p:tgtEl>
                                          <p:spTgt spid="245763">
                                            <p:txEl>
                                              <p:pRg st="20" end="20"/>
                                            </p:txEl>
                                          </p:spTgt>
                                        </p:tgtEl>
                                        <p:attrNameLst>
                                          <p:attrName>ppt_x</p:attrName>
                                        </p:attrNameLst>
                                      </p:cBhvr>
                                      <p:tavLst>
                                        <p:tav tm="0">
                                          <p:val>
                                            <p:strVal val="#ppt_x"/>
                                          </p:val>
                                        </p:tav>
                                        <p:tav tm="100000">
                                          <p:val>
                                            <p:strVal val="#ppt_x"/>
                                          </p:val>
                                        </p:tav>
                                      </p:tavLst>
                                    </p:anim>
                                    <p:anim calcmode="lin" valueType="num">
                                      <p:cBhvr>
                                        <p:cTn id="134" dur="1000" fill="hold"/>
                                        <p:tgtEl>
                                          <p:spTgt spid="245763">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4576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el 5">
            <a:extLst>
              <a:ext uri="{FF2B5EF4-FFF2-40B4-BE49-F238E27FC236}">
                <a16:creationId xmlns:a16="http://schemas.microsoft.com/office/drawing/2014/main" id="{C4C474D8-878A-45A0-E904-D5E96A1BFEB0}"/>
              </a:ext>
            </a:extLst>
          </p:cNvPr>
          <p:cNvSpPr>
            <a:spLocks noGrp="1" noChangeArrowheads="1"/>
          </p:cNvSpPr>
          <p:nvPr>
            <p:ph type="title"/>
          </p:nvPr>
        </p:nvSpPr>
        <p:spPr>
          <a:xfrm>
            <a:off x="342900" y="395288"/>
            <a:ext cx="6172200" cy="792162"/>
          </a:xfrm>
        </p:spPr>
        <p:txBody>
          <a:bodyPr/>
          <a:lstStyle/>
          <a:p>
            <a:r>
              <a:rPr lang="de-DE" altLang="de-DE" sz="3000" b="1" dirty="0">
                <a:solidFill>
                  <a:srgbClr val="FF0000"/>
                </a:solidFill>
                <a:latin typeface="Calibri" panose="020F0502020204030204" pitchFamily="34" charset="0"/>
                <a:cs typeface="Calibri" panose="020F0502020204030204" pitchFamily="34" charset="0"/>
              </a:rPr>
              <a:t>Gesetze und Verordnungen</a:t>
            </a:r>
          </a:p>
        </p:txBody>
      </p:sp>
      <p:sp>
        <p:nvSpPr>
          <p:cNvPr id="3" name="Inhaltsplatzhalter 2">
            <a:extLst>
              <a:ext uri="{FF2B5EF4-FFF2-40B4-BE49-F238E27FC236}">
                <a16:creationId xmlns:a16="http://schemas.microsoft.com/office/drawing/2014/main" id="{1375243F-22E5-C303-CECE-820EEFF79AAB}"/>
              </a:ext>
            </a:extLst>
          </p:cNvPr>
          <p:cNvSpPr>
            <a:spLocks noGrp="1"/>
          </p:cNvSpPr>
          <p:nvPr>
            <p:ph idx="1"/>
          </p:nvPr>
        </p:nvSpPr>
        <p:spPr>
          <a:xfrm>
            <a:off x="342900" y="1258888"/>
            <a:ext cx="6172200" cy="7273925"/>
          </a:xfrm>
        </p:spPr>
        <p:txBody>
          <a:bodyPr/>
          <a:lstStyle/>
          <a:p>
            <a:pPr marL="0" indent="0" algn="ctr">
              <a:buFont typeface="Arial" charset="0"/>
              <a:buNone/>
              <a:defRPr/>
            </a:pPr>
            <a:r>
              <a:rPr lang="de-DE" altLang="de-DE" sz="1900" dirty="0">
                <a:latin typeface="Calibri" panose="020F0502020204030204" pitchFamily="34" charset="0"/>
                <a:cs typeface="Calibri" panose="020F0502020204030204" pitchFamily="34" charset="0"/>
              </a:rPr>
              <a:t>Rechtspyramide (Deutschland)</a:t>
            </a:r>
          </a:p>
          <a:p>
            <a:pPr marL="0" indent="0" algn="ctr">
              <a:buFont typeface="Arial" charset="0"/>
              <a:buNone/>
              <a:defRPr/>
            </a:pPr>
            <a:endParaRPr lang="de-DE" altLang="de-DE" sz="2000" dirty="0">
              <a:latin typeface="Calibri" panose="020F0502020204030204" pitchFamily="34" charset="0"/>
              <a:cs typeface="Calibri" panose="020F0502020204030204" pitchFamily="34" charset="0"/>
            </a:endParaRPr>
          </a:p>
          <a:p>
            <a:pPr marL="0" indent="0" algn="ctr">
              <a:buFont typeface="Arial" charset="0"/>
              <a:buNone/>
              <a:defRPr/>
            </a:pPr>
            <a:endParaRPr lang="de-DE" altLang="de-DE" sz="2000" dirty="0">
              <a:latin typeface="Calibri" panose="020F0502020204030204" pitchFamily="34" charset="0"/>
              <a:cs typeface="Calibri" panose="020F0502020204030204" pitchFamily="34" charset="0"/>
            </a:endParaRPr>
          </a:p>
          <a:p>
            <a:pPr marL="0" indent="0" algn="ctr">
              <a:buFont typeface="Arial" charset="0"/>
              <a:buNone/>
              <a:defRPr/>
            </a:pPr>
            <a:endParaRPr lang="de-DE" altLang="de-DE" sz="2000" dirty="0">
              <a:latin typeface="Calibri" panose="020F0502020204030204" pitchFamily="34" charset="0"/>
              <a:cs typeface="Calibri" panose="020F0502020204030204" pitchFamily="34" charset="0"/>
            </a:endParaRPr>
          </a:p>
          <a:p>
            <a:pPr marL="0" indent="0" algn="ctr">
              <a:buFont typeface="Arial" charset="0"/>
              <a:buNone/>
              <a:defRPr/>
            </a:pPr>
            <a:endParaRPr lang="de-DE" altLang="de-DE" sz="2000" dirty="0">
              <a:latin typeface="Calibri" panose="020F0502020204030204" pitchFamily="34" charset="0"/>
              <a:cs typeface="Calibri" panose="020F0502020204030204" pitchFamily="34" charset="0"/>
            </a:endParaRPr>
          </a:p>
          <a:p>
            <a:pPr>
              <a:buFont typeface="Arial" charset="0"/>
              <a:buChar char="•"/>
              <a:defRPr/>
            </a:pPr>
            <a:endParaRPr lang="de-DE" altLang="de-DE" sz="2000" dirty="0">
              <a:latin typeface="Calibri" panose="020F0502020204030204" pitchFamily="34" charset="0"/>
              <a:cs typeface="Calibri" panose="020F0502020204030204" pitchFamily="34" charset="0"/>
            </a:endParaRPr>
          </a:p>
          <a:p>
            <a:pPr>
              <a:buFont typeface="Arial" charset="0"/>
              <a:buChar char="•"/>
              <a:defRPr/>
            </a:pPr>
            <a:endParaRPr lang="de-DE" altLang="de-DE" sz="2000" dirty="0">
              <a:latin typeface="Calibri" panose="020F0502020204030204" pitchFamily="34" charset="0"/>
              <a:cs typeface="Calibri" panose="020F0502020204030204" pitchFamily="34" charset="0"/>
            </a:endParaRPr>
          </a:p>
          <a:p>
            <a:pPr>
              <a:buFont typeface="Arial" charset="0"/>
              <a:buChar char="•"/>
              <a:defRPr/>
            </a:pPr>
            <a:endParaRPr lang="de-DE" altLang="de-DE" sz="2000" dirty="0">
              <a:latin typeface="Calibri" panose="020F0502020204030204" pitchFamily="34" charset="0"/>
              <a:cs typeface="Calibri" panose="020F0502020204030204" pitchFamily="34" charset="0"/>
            </a:endParaRPr>
          </a:p>
          <a:p>
            <a:pPr>
              <a:buFont typeface="Arial" charset="0"/>
              <a:buChar char="•"/>
              <a:defRPr/>
            </a:pPr>
            <a:endParaRPr lang="de-DE" altLang="de-DE" sz="2000" dirty="0">
              <a:latin typeface="Calibri" panose="020F0502020204030204" pitchFamily="34" charset="0"/>
              <a:cs typeface="Calibri" panose="020F0502020204030204" pitchFamily="34" charset="0"/>
            </a:endParaRPr>
          </a:p>
          <a:p>
            <a:pPr>
              <a:buFont typeface="Arial" charset="0"/>
              <a:buChar char="•"/>
              <a:defRPr/>
            </a:pPr>
            <a:endParaRPr lang="de-DE" altLang="de-DE" sz="2000" dirty="0">
              <a:latin typeface="Calibri" panose="020F0502020204030204" pitchFamily="34" charset="0"/>
              <a:cs typeface="Calibri" panose="020F0502020204030204" pitchFamily="34" charset="0"/>
            </a:endParaRPr>
          </a:p>
          <a:p>
            <a:pPr>
              <a:buFont typeface="Arial" charset="0"/>
              <a:buChar char="•"/>
              <a:defRPr/>
            </a:pPr>
            <a:endParaRPr lang="de-DE" altLang="de-DE" sz="2000" dirty="0">
              <a:latin typeface="Calibri" panose="020F0502020204030204" pitchFamily="34" charset="0"/>
              <a:cs typeface="Calibri" panose="020F0502020204030204" pitchFamily="34" charset="0"/>
            </a:endParaRPr>
          </a:p>
          <a:p>
            <a:pPr>
              <a:buFont typeface="Arial" charset="0"/>
              <a:buChar char="•"/>
              <a:defRPr/>
            </a:pPr>
            <a:endParaRPr lang="de-DE" altLang="de-DE" sz="2000" dirty="0">
              <a:latin typeface="Calibri" panose="020F0502020204030204" pitchFamily="34" charset="0"/>
              <a:cs typeface="Calibri" panose="020F0502020204030204" pitchFamily="34" charset="0"/>
            </a:endParaRPr>
          </a:p>
          <a:p>
            <a:pPr marL="0" indent="0">
              <a:buFontTx/>
              <a:buNone/>
              <a:defRPr/>
            </a:pPr>
            <a:endParaRPr lang="de-DE" altLang="de-DE" sz="2000" dirty="0">
              <a:latin typeface="Calibri" panose="020F0502020204030204" pitchFamily="34" charset="0"/>
              <a:cs typeface="Calibri" panose="020F0502020204030204" pitchFamily="34" charset="0"/>
            </a:endParaRPr>
          </a:p>
          <a:p>
            <a:pPr marL="0" indent="0">
              <a:spcBef>
                <a:spcPts val="0"/>
              </a:spcBef>
              <a:spcAft>
                <a:spcPts val="0"/>
              </a:spcAft>
              <a:buFont typeface="Arial" charset="0"/>
              <a:buNone/>
              <a:defRPr/>
            </a:pPr>
            <a:endParaRPr lang="de-DE" altLang="de-DE" sz="2000" dirty="0">
              <a:latin typeface="Calibri" panose="020F0502020204030204" pitchFamily="34" charset="0"/>
              <a:cs typeface="Calibri" panose="020F0502020204030204" pitchFamily="34" charset="0"/>
            </a:endParaRPr>
          </a:p>
          <a:p>
            <a:pPr marL="0" indent="0">
              <a:spcAft>
                <a:spcPts val="1200"/>
              </a:spcAft>
              <a:buFont typeface="Arial" charset="0"/>
              <a:buNone/>
              <a:defRPr/>
            </a:pPr>
            <a:r>
              <a:rPr lang="de-DE" altLang="de-DE" sz="1900" dirty="0">
                <a:latin typeface="Calibri" panose="020F0502020204030204" pitchFamily="34" charset="0"/>
                <a:cs typeface="Calibri" panose="020F0502020204030204" pitchFamily="34" charset="0"/>
              </a:rPr>
              <a:t>Ranghöheres Recht darf von rangniedrigerem Recht nicht gebrochen werden! </a:t>
            </a:r>
          </a:p>
          <a:p>
            <a:pPr marL="0" indent="0">
              <a:buFont typeface="Arial" charset="0"/>
              <a:buNone/>
              <a:defRPr/>
            </a:pPr>
            <a:r>
              <a:rPr lang="de-DE" altLang="de-DE" sz="1900" dirty="0">
                <a:latin typeface="Calibri" panose="020F0502020204030204" pitchFamily="34" charset="0"/>
                <a:cs typeface="Calibri" panose="020F0502020204030204" pitchFamily="34" charset="0"/>
              </a:rPr>
              <a:t>Wird in Gesetzen oder Verordnungen auf Technische Regeln, Richtlinien oder Normen verwiesen, bekommen diese Gesetzescharakter und sind damit bindend!</a:t>
            </a:r>
            <a:endParaRPr lang="de-DE" sz="1900" dirty="0">
              <a:latin typeface="Calibri" panose="020F0502020204030204" pitchFamily="34" charset="0"/>
              <a:cs typeface="Calibri" panose="020F0502020204030204" pitchFamily="34" charset="0"/>
            </a:endParaRPr>
          </a:p>
        </p:txBody>
      </p:sp>
      <p:graphicFrame>
        <p:nvGraphicFramePr>
          <p:cNvPr id="8" name="Diagramm 7">
            <a:extLst>
              <a:ext uri="{FF2B5EF4-FFF2-40B4-BE49-F238E27FC236}">
                <a16:creationId xmlns:a16="http://schemas.microsoft.com/office/drawing/2014/main" id="{6673C693-6256-0768-E3FC-7D97CB0ADF4C}"/>
              </a:ext>
            </a:extLst>
          </p:cNvPr>
          <p:cNvGraphicFramePr/>
          <p:nvPr/>
        </p:nvGraphicFramePr>
        <p:xfrm>
          <a:off x="321627" y="1763688"/>
          <a:ext cx="6138292" cy="4260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2626"/>
                                        </p:tgtEl>
                                        <p:attrNameLst>
                                          <p:attrName>style.visibility</p:attrName>
                                        </p:attrNameLst>
                                      </p:cBhvr>
                                      <p:to>
                                        <p:strVal val="visible"/>
                                      </p:to>
                                    </p:set>
                                    <p:animEffect transition="in" filter="fade">
                                      <p:cBhvr>
                                        <p:cTn id="7" dur="1000"/>
                                        <p:tgtEl>
                                          <p:spTgt spid="282626"/>
                                        </p:tgtEl>
                                      </p:cBhvr>
                                    </p:animEffect>
                                    <p:anim calcmode="lin" valueType="num">
                                      <p:cBhvr>
                                        <p:cTn id="8" dur="1000" fill="hold"/>
                                        <p:tgtEl>
                                          <p:spTgt spid="282626"/>
                                        </p:tgtEl>
                                        <p:attrNameLst>
                                          <p:attrName>ppt_x</p:attrName>
                                        </p:attrNameLst>
                                      </p:cBhvr>
                                      <p:tavLst>
                                        <p:tav tm="0">
                                          <p:val>
                                            <p:strVal val="#ppt_x"/>
                                          </p:val>
                                        </p:tav>
                                        <p:tav tm="100000">
                                          <p:val>
                                            <p:strVal val="#ppt_x"/>
                                          </p:val>
                                        </p:tav>
                                      </p:tavLst>
                                    </p:anim>
                                    <p:anim calcmode="lin" valueType="num">
                                      <p:cBhvr>
                                        <p:cTn id="9" dur="1000" fill="hold"/>
                                        <p:tgtEl>
                                          <p:spTgt spid="282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4" end="14"/>
                                            </p:txEl>
                                          </p:spTgt>
                                        </p:tgtEl>
                                        <p:attrNameLst>
                                          <p:attrName>style.visibility</p:attrName>
                                        </p:attrNameLst>
                                      </p:cBhvr>
                                      <p:to>
                                        <p:strVal val="visible"/>
                                      </p:to>
                                    </p:set>
                                    <p:animEffect transition="in" filter="fade">
                                      <p:cBhvr>
                                        <p:cTn id="26" dur="1000"/>
                                        <p:tgtEl>
                                          <p:spTgt spid="3">
                                            <p:txEl>
                                              <p:pRg st="14" end="14"/>
                                            </p:txEl>
                                          </p:spTgt>
                                        </p:tgtEl>
                                      </p:cBhvr>
                                    </p:animEffect>
                                    <p:anim calcmode="lin" valueType="num">
                                      <p:cBhvr>
                                        <p:cTn id="2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animEffect transition="in" filter="fade">
                                      <p:cBhvr>
                                        <p:cTn id="33" dur="1000"/>
                                        <p:tgtEl>
                                          <p:spTgt spid="3">
                                            <p:txEl>
                                              <p:pRg st="15" end="15"/>
                                            </p:txEl>
                                          </p:spTgt>
                                        </p:tgtEl>
                                      </p:cBhvr>
                                    </p:animEffect>
                                    <p:anim calcmode="lin" valueType="num">
                                      <p:cBhvr>
                                        <p:cTn id="3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p:bldP spid="3" grpId="0" uiExpand="1" build="p"/>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1ED4048E-0345-9567-7FF1-0569392E3DDC}"/>
              </a:ext>
            </a:extLst>
          </p:cNvPr>
          <p:cNvSpPr>
            <a:spLocks noGrp="1" noChangeArrowheads="1"/>
          </p:cNvSpPr>
          <p:nvPr>
            <p:ph type="title"/>
          </p:nvPr>
        </p:nvSpPr>
        <p:spPr>
          <a:xfrm>
            <a:off x="342900" y="323528"/>
            <a:ext cx="6172200" cy="1181100"/>
          </a:xfrm>
        </p:spPr>
        <p:txBody>
          <a:bodyPr/>
          <a:lstStyle/>
          <a:p>
            <a:pPr eaLnBrk="1" hangingPunct="1"/>
            <a:r>
              <a:rPr lang="de-DE" altLang="de-DE" sz="3000" b="1" dirty="0">
                <a:solidFill>
                  <a:srgbClr val="FF3300"/>
                </a:solidFill>
                <a:latin typeface="Calibri" panose="020F0502020204030204" pitchFamily="34" charset="0"/>
              </a:rPr>
              <a:t>Gesetze und Verordnungen</a:t>
            </a:r>
          </a:p>
        </p:txBody>
      </p:sp>
      <p:sp>
        <p:nvSpPr>
          <p:cNvPr id="283651" name="Rectangle 3">
            <a:extLst>
              <a:ext uri="{FF2B5EF4-FFF2-40B4-BE49-F238E27FC236}">
                <a16:creationId xmlns:a16="http://schemas.microsoft.com/office/drawing/2014/main" id="{4B61020C-A09C-B0A6-942F-F434DFD2D7FE}"/>
              </a:ext>
            </a:extLst>
          </p:cNvPr>
          <p:cNvSpPr>
            <a:spLocks noGrp="1" noChangeArrowheads="1"/>
          </p:cNvSpPr>
          <p:nvPr>
            <p:ph type="body" idx="1"/>
          </p:nvPr>
        </p:nvSpPr>
        <p:spPr>
          <a:xfrm>
            <a:off x="527050" y="1835150"/>
            <a:ext cx="6121400" cy="6481763"/>
          </a:xfrm>
        </p:spPr>
        <p:txBody>
          <a:bodyPr/>
          <a:lstStyle/>
          <a:p>
            <a:pPr marL="0" indent="0" algn="just" eaLnBrk="1" hangingPunct="1">
              <a:buFontTx/>
              <a:buNone/>
            </a:pPr>
            <a:r>
              <a:rPr lang="de-DE" altLang="de-DE" sz="1900">
                <a:latin typeface="Calibri" panose="020F0502020204030204" pitchFamily="34" charset="0"/>
              </a:rPr>
              <a:t>Die Art der Veranstaltung und die Anforderungen der Produktion sowie die Wahl des Veranstaltungsortes bestimmen die in der Vorbereitung und der Durchführung zu berücksichtigende Gesetze, Verordnungen, Richtlinien und Bestimmungen sowie die erforderlichen behördlichen Genehmigungen und die zu erfüllenden Auflagen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fade">
                                      <p:cBhvr>
                                        <p:cTn id="7" dur="1000"/>
                                        <p:tgtEl>
                                          <p:spTgt spid="283650"/>
                                        </p:tgtEl>
                                      </p:cBhvr>
                                    </p:animEffect>
                                    <p:anim calcmode="lin" valueType="num">
                                      <p:cBhvr>
                                        <p:cTn id="8" dur="1000" fill="hold"/>
                                        <p:tgtEl>
                                          <p:spTgt spid="283650"/>
                                        </p:tgtEl>
                                        <p:attrNameLst>
                                          <p:attrName>ppt_x</p:attrName>
                                        </p:attrNameLst>
                                      </p:cBhvr>
                                      <p:tavLst>
                                        <p:tav tm="0">
                                          <p:val>
                                            <p:strVal val="#ppt_x"/>
                                          </p:val>
                                        </p:tav>
                                        <p:tav tm="100000">
                                          <p:val>
                                            <p:strVal val="#ppt_x"/>
                                          </p:val>
                                        </p:tav>
                                      </p:tavLst>
                                    </p:anim>
                                    <p:anim calcmode="lin" valueType="num">
                                      <p:cBhvr>
                                        <p:cTn id="9" dur="1000" fill="hold"/>
                                        <p:tgtEl>
                                          <p:spTgt spid="2836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3651">
                                            <p:txEl>
                                              <p:pRg st="0" end="0"/>
                                            </p:txEl>
                                          </p:spTgt>
                                        </p:tgtEl>
                                        <p:attrNameLst>
                                          <p:attrName>style.visibility</p:attrName>
                                        </p:attrNameLst>
                                      </p:cBhvr>
                                      <p:to>
                                        <p:strVal val="visible"/>
                                      </p:to>
                                    </p:set>
                                    <p:animEffect transition="in" filter="fade">
                                      <p:cBhvr>
                                        <p:cTn id="14" dur="1000"/>
                                        <p:tgtEl>
                                          <p:spTgt spid="283651">
                                            <p:txEl>
                                              <p:pRg st="0" end="0"/>
                                            </p:txEl>
                                          </p:spTgt>
                                        </p:tgtEl>
                                      </p:cBhvr>
                                    </p:animEffect>
                                    <p:anim calcmode="lin" valueType="num">
                                      <p:cBhvr>
                                        <p:cTn id="15" dur="10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836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p:bldP spid="28365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9AA46543-450D-99F3-5C3E-BBA7DA63931E}"/>
              </a:ext>
            </a:extLst>
          </p:cNvPr>
          <p:cNvSpPr>
            <a:spLocks noGrp="1" noChangeArrowheads="1"/>
          </p:cNvSpPr>
          <p:nvPr>
            <p:ph type="title"/>
          </p:nvPr>
        </p:nvSpPr>
        <p:spPr>
          <a:xfrm>
            <a:off x="342900" y="177800"/>
            <a:ext cx="6172200" cy="433388"/>
          </a:xfrm>
        </p:spPr>
        <p:txBody>
          <a:bodyPr/>
          <a:lstStyle/>
          <a:p>
            <a:pPr eaLnBrk="1" hangingPunct="1"/>
            <a:r>
              <a:rPr lang="de-DE" altLang="de-DE" sz="3000" b="1" dirty="0">
                <a:solidFill>
                  <a:srgbClr val="FF3300"/>
                </a:solidFill>
                <a:latin typeface="Calibri" panose="020F0502020204030204" pitchFamily="34" charset="0"/>
              </a:rPr>
              <a:t>Gesetze und Verordnungen</a:t>
            </a:r>
          </a:p>
        </p:txBody>
      </p:sp>
      <p:sp>
        <p:nvSpPr>
          <p:cNvPr id="9219" name="Rectangle 3">
            <a:extLst>
              <a:ext uri="{FF2B5EF4-FFF2-40B4-BE49-F238E27FC236}">
                <a16:creationId xmlns:a16="http://schemas.microsoft.com/office/drawing/2014/main" id="{653AA6A8-E9F9-42EB-5892-BD84C81B9E1F}"/>
              </a:ext>
            </a:extLst>
          </p:cNvPr>
          <p:cNvSpPr>
            <a:spLocks noGrp="1" noChangeArrowheads="1"/>
          </p:cNvSpPr>
          <p:nvPr>
            <p:ph type="body" idx="1"/>
          </p:nvPr>
        </p:nvSpPr>
        <p:spPr>
          <a:xfrm>
            <a:off x="549275" y="612775"/>
            <a:ext cx="6048375" cy="8135938"/>
          </a:xfrm>
        </p:spPr>
        <p:txBody>
          <a:bodyPr/>
          <a:lstStyle/>
          <a:p>
            <a:pPr eaLnBrk="1" hangingPunct="1">
              <a:lnSpc>
                <a:spcPct val="90000"/>
              </a:lnSpc>
              <a:defRPr/>
            </a:pPr>
            <a:r>
              <a:rPr lang="de-DE" sz="1900" dirty="0">
                <a:latin typeface="Calibri" panose="020F0502020204030204" pitchFamily="34" charset="0"/>
              </a:rPr>
              <a:t>Versammlungsstättenverordnung des jeweiligen Bundeslandes (</a:t>
            </a:r>
            <a:r>
              <a:rPr lang="de-DE" sz="1900" dirty="0" err="1">
                <a:latin typeface="Calibri" panose="020F0502020204030204" pitchFamily="34" charset="0"/>
              </a:rPr>
              <a:t>VStättV</a:t>
            </a:r>
            <a:r>
              <a:rPr lang="de-DE" sz="1900" dirty="0">
                <a:latin typeface="Calibri" panose="020F0502020204030204" pitchFamily="34" charset="0"/>
              </a:rPr>
              <a:t> / Teil d. Landesbauordnung LBO)</a:t>
            </a:r>
          </a:p>
          <a:p>
            <a:pPr marL="0" indent="-361950" algn="just" eaLnBrk="1" hangingPunct="1">
              <a:lnSpc>
                <a:spcPct val="90000"/>
              </a:lnSpc>
              <a:buFontTx/>
              <a:buNone/>
              <a:defRPr/>
            </a:pPr>
            <a:r>
              <a:rPr lang="de-DE" sz="1900" dirty="0">
                <a:latin typeface="Calibri" panose="020F0502020204030204" pitchFamily="34" charset="0"/>
              </a:rPr>
              <a:t>Baurecht ist Landesrecht! Heißt, jedes BL hat eine eigene </a:t>
            </a:r>
            <a:r>
              <a:rPr lang="de-DE" sz="1900" dirty="0" err="1">
                <a:latin typeface="Calibri" panose="020F0502020204030204" pitchFamily="34" charset="0"/>
              </a:rPr>
              <a:t>VStättVO</a:t>
            </a:r>
            <a:r>
              <a:rPr lang="de-DE" sz="1900" dirty="0">
                <a:latin typeface="Calibri" panose="020F0502020204030204" pitchFamily="34" charset="0"/>
              </a:rPr>
              <a:t> o.ä. z.B. Berlin: Betriebsverordnung (</a:t>
            </a:r>
            <a:r>
              <a:rPr lang="de-DE" sz="1900" dirty="0" err="1">
                <a:latin typeface="Calibri" panose="020F0502020204030204" pitchFamily="34" charset="0"/>
              </a:rPr>
              <a:t>BetrVO</a:t>
            </a:r>
            <a:r>
              <a:rPr lang="de-DE" sz="1900" dirty="0">
                <a:latin typeface="Calibri" panose="020F0502020204030204" pitchFamily="34" charset="0"/>
              </a:rPr>
              <a:t>) und Verordnung über den Betrieb von Sonderbauten (</a:t>
            </a:r>
            <a:r>
              <a:rPr lang="de-DE" sz="1900" dirty="0" err="1">
                <a:latin typeface="Calibri" panose="020F0502020204030204" pitchFamily="34" charset="0"/>
              </a:rPr>
              <a:t>SoBeVO</a:t>
            </a:r>
            <a:r>
              <a:rPr lang="de-DE" sz="1900" dirty="0">
                <a:latin typeface="Calibri" panose="020F0502020204030204" pitchFamily="34" charset="0"/>
              </a:rPr>
              <a:t>) Hessen: </a:t>
            </a:r>
            <a:r>
              <a:rPr lang="de-DE" sz="1900" dirty="0" err="1">
                <a:latin typeface="Calibri" panose="020F0502020204030204" pitchFamily="34" charset="0"/>
              </a:rPr>
              <a:t>Versammlungsstättenrichtlinie</a:t>
            </a:r>
            <a:r>
              <a:rPr lang="de-DE" sz="1900" dirty="0">
                <a:latin typeface="Calibri" panose="020F0502020204030204" pitchFamily="34" charset="0"/>
              </a:rPr>
              <a:t> (H-</a:t>
            </a:r>
            <a:r>
              <a:rPr lang="de-DE" sz="1900" dirty="0" err="1">
                <a:latin typeface="Calibri" panose="020F0502020204030204" pitchFamily="34" charset="0"/>
              </a:rPr>
              <a:t>VStättR</a:t>
            </a:r>
            <a:r>
              <a:rPr lang="de-DE" sz="1900" dirty="0">
                <a:latin typeface="Calibri" panose="020F0502020204030204" pitchFamily="34" charset="0"/>
              </a:rPr>
              <a:t>)</a:t>
            </a:r>
          </a:p>
          <a:p>
            <a:pPr eaLnBrk="1" hangingPunct="1">
              <a:lnSpc>
                <a:spcPct val="90000"/>
              </a:lnSpc>
              <a:defRPr/>
            </a:pPr>
            <a:r>
              <a:rPr lang="de-DE" sz="1900" dirty="0">
                <a:latin typeface="Calibri" panose="020F0502020204030204" pitchFamily="34" charset="0"/>
              </a:rPr>
              <a:t>Unfallverhütungsvorschriften (UVV)</a:t>
            </a:r>
          </a:p>
          <a:p>
            <a:pPr marL="0" indent="0" eaLnBrk="1" hangingPunct="1">
              <a:lnSpc>
                <a:spcPct val="90000"/>
              </a:lnSpc>
              <a:spcBef>
                <a:spcPts val="0"/>
              </a:spcBef>
              <a:buFontTx/>
              <a:buNone/>
              <a:defRPr/>
            </a:pPr>
            <a:r>
              <a:rPr lang="de-DE" sz="1900" dirty="0">
                <a:latin typeface="Calibri" panose="020F0502020204030204" pitchFamily="34" charset="0"/>
              </a:rPr>
              <a:t>      die wichtigsten: DGUV V17 &amp; V18 / DGUV V1</a:t>
            </a:r>
          </a:p>
          <a:p>
            <a:pPr eaLnBrk="1" hangingPunct="1">
              <a:lnSpc>
                <a:spcPct val="90000"/>
              </a:lnSpc>
              <a:defRPr/>
            </a:pPr>
            <a:r>
              <a:rPr lang="de-DE" sz="1900" dirty="0">
                <a:latin typeface="Calibri" panose="020F0502020204030204" pitchFamily="34" charset="0"/>
              </a:rPr>
              <a:t>Bürgerliches Gesetzbuch (BGB): Vertragsrecht</a:t>
            </a:r>
          </a:p>
          <a:p>
            <a:pPr eaLnBrk="1" hangingPunct="1">
              <a:lnSpc>
                <a:spcPct val="90000"/>
              </a:lnSpc>
              <a:defRPr/>
            </a:pPr>
            <a:r>
              <a:rPr lang="de-DE" sz="1900" dirty="0">
                <a:latin typeface="Calibri" panose="020F0502020204030204" pitchFamily="34" charset="0"/>
              </a:rPr>
              <a:t>Bauordnungsamt: Bauabnahme </a:t>
            </a:r>
          </a:p>
          <a:p>
            <a:pPr eaLnBrk="1" hangingPunct="1">
              <a:lnSpc>
                <a:spcPct val="90000"/>
              </a:lnSpc>
              <a:defRPr/>
            </a:pPr>
            <a:r>
              <a:rPr lang="de-DE" sz="1900" dirty="0">
                <a:latin typeface="Calibri" panose="020F0502020204030204" pitchFamily="34" charset="0"/>
              </a:rPr>
              <a:t>Sondernutzungsgenehmigungen                                        (z.B. bei </a:t>
            </a:r>
            <a:r>
              <a:rPr lang="de-DE" sz="1900" i="1" dirty="0">
                <a:latin typeface="Calibri" panose="020F0502020204030204" pitchFamily="34" charset="0"/>
              </a:rPr>
              <a:t>Nutzungsfremden Veranstaltungsstätten</a:t>
            </a:r>
            <a:r>
              <a:rPr lang="de-DE" sz="1900" dirty="0">
                <a:latin typeface="Calibri" panose="020F0502020204030204" pitchFamily="34" charset="0"/>
              </a:rPr>
              <a:t> oder </a:t>
            </a:r>
            <a:r>
              <a:rPr lang="de-DE" sz="1900" i="1" dirty="0">
                <a:latin typeface="Calibri" panose="020F0502020204030204" pitchFamily="34" charset="0"/>
              </a:rPr>
              <a:t>Fliegende Bauten</a:t>
            </a:r>
            <a:r>
              <a:rPr lang="de-DE" sz="1900" dirty="0">
                <a:latin typeface="Calibri" panose="020F0502020204030204" pitchFamily="34" charset="0"/>
              </a:rPr>
              <a:t>)</a:t>
            </a:r>
          </a:p>
          <a:p>
            <a:pPr eaLnBrk="1" hangingPunct="1">
              <a:lnSpc>
                <a:spcPct val="90000"/>
              </a:lnSpc>
              <a:defRPr/>
            </a:pPr>
            <a:r>
              <a:rPr lang="de-DE" sz="1900" dirty="0">
                <a:latin typeface="Calibri" panose="020F0502020204030204" pitchFamily="34" charset="0"/>
              </a:rPr>
              <a:t>Technische Sicherheit: </a:t>
            </a:r>
          </a:p>
          <a:p>
            <a:pPr marL="361950" indent="0" eaLnBrk="1" hangingPunct="1">
              <a:lnSpc>
                <a:spcPct val="90000"/>
              </a:lnSpc>
              <a:spcBef>
                <a:spcPts val="0"/>
              </a:spcBef>
              <a:buFontTx/>
              <a:buNone/>
              <a:defRPr/>
            </a:pPr>
            <a:r>
              <a:rPr lang="de-DE" sz="1900" dirty="0">
                <a:latin typeface="Calibri" panose="020F0502020204030204" pitchFamily="34" charset="0"/>
              </a:rPr>
              <a:t>Pyrotechnik (SprengG), Lasten über Personen (DGUV I 215-313) Nebelmaschinen, Verbrennungsmotoren,  Prüfpflichtige Anlagen (DGUV I 203-049), TA-Lärm, </a:t>
            </a:r>
            <a:r>
              <a:rPr lang="de-DE" sz="1900" dirty="0" err="1">
                <a:latin typeface="Calibri" panose="020F0502020204030204" pitchFamily="34" charset="0"/>
              </a:rPr>
              <a:t>uvm</a:t>
            </a:r>
            <a:r>
              <a:rPr lang="de-DE" sz="1900" dirty="0">
                <a:latin typeface="Calibri" panose="020F0502020204030204" pitchFamily="34" charset="0"/>
              </a:rPr>
              <a:t>.</a:t>
            </a:r>
          </a:p>
          <a:p>
            <a:pPr eaLnBrk="1" hangingPunct="1">
              <a:lnSpc>
                <a:spcPct val="90000"/>
              </a:lnSpc>
              <a:defRPr/>
            </a:pPr>
            <a:r>
              <a:rPr lang="de-DE" sz="1900" dirty="0">
                <a:latin typeface="Calibri" panose="020F0502020204030204" pitchFamily="34" charset="0"/>
              </a:rPr>
              <a:t>Umwelt: Lärmverordnungen, Müllverordnungen, ÖPNV</a:t>
            </a:r>
          </a:p>
          <a:p>
            <a:pPr eaLnBrk="1" hangingPunct="1">
              <a:lnSpc>
                <a:spcPct val="90000"/>
              </a:lnSpc>
              <a:defRPr/>
            </a:pPr>
            <a:r>
              <a:rPr lang="de-DE" sz="1900" dirty="0">
                <a:latin typeface="Calibri" panose="020F0502020204030204" pitchFamily="34" charset="0"/>
              </a:rPr>
              <a:t>Straßen- und Grünflächenamt: </a:t>
            </a:r>
          </a:p>
          <a:p>
            <a:pPr marL="361950" indent="0" eaLnBrk="1" hangingPunct="1">
              <a:lnSpc>
                <a:spcPct val="90000"/>
              </a:lnSpc>
              <a:spcBef>
                <a:spcPts val="0"/>
              </a:spcBef>
              <a:buFontTx/>
              <a:buNone/>
              <a:defRPr/>
            </a:pPr>
            <a:r>
              <a:rPr lang="de-DE" sz="1900" dirty="0">
                <a:latin typeface="Calibri" panose="020F0502020204030204" pitchFamily="34" charset="0"/>
              </a:rPr>
              <a:t>Sondernutzung Straßenland</a:t>
            </a:r>
          </a:p>
          <a:p>
            <a:pPr eaLnBrk="1" hangingPunct="1">
              <a:lnSpc>
                <a:spcPct val="90000"/>
              </a:lnSpc>
              <a:defRPr/>
            </a:pPr>
            <a:r>
              <a:rPr lang="de-DE" sz="1900" dirty="0">
                <a:latin typeface="Calibri" panose="020F0502020204030204" pitchFamily="34" charset="0"/>
              </a:rPr>
              <a:t>Arbeitszeitgesetz (ArbZG) / Arbeitnehmerüberlassungsgesetz (AÜG)</a:t>
            </a:r>
          </a:p>
          <a:p>
            <a:pPr eaLnBrk="1" hangingPunct="1">
              <a:lnSpc>
                <a:spcPct val="90000"/>
              </a:lnSpc>
              <a:defRPr/>
            </a:pPr>
            <a:r>
              <a:rPr lang="de-DE" sz="1900" dirty="0">
                <a:latin typeface="Calibri" panose="020F0502020204030204" pitchFamily="34" charset="0"/>
              </a:rPr>
              <a:t>Brandschutzgesetz, Brandschutzverordnung (ASR A 2.2)</a:t>
            </a:r>
          </a:p>
          <a:p>
            <a:pPr eaLnBrk="1" hangingPunct="1">
              <a:lnSpc>
                <a:spcPct val="90000"/>
              </a:lnSpc>
              <a:defRPr/>
            </a:pPr>
            <a:r>
              <a:rPr lang="de-DE" sz="1900" dirty="0">
                <a:latin typeface="Calibri" panose="020F0502020204030204" pitchFamily="34" charset="0"/>
              </a:rPr>
              <a:t>Straßenverkehrsordnung (StVO)</a:t>
            </a:r>
          </a:p>
          <a:p>
            <a:pPr marL="0" indent="0" eaLnBrk="1" hangingPunct="1">
              <a:lnSpc>
                <a:spcPct val="90000"/>
              </a:lnSpc>
              <a:spcBef>
                <a:spcPts val="0"/>
              </a:spcBef>
              <a:buFontTx/>
              <a:buNone/>
              <a:defRPr/>
            </a:pPr>
            <a:r>
              <a:rPr lang="de-DE" sz="1900" dirty="0">
                <a:latin typeface="Calibri" panose="020F0502020204030204" pitchFamily="34" charset="0"/>
              </a:rPr>
              <a:t>     - z.B. Straßensondernutzung, Sonderfahrgenehmigungen</a:t>
            </a:r>
          </a:p>
          <a:p>
            <a:pPr eaLnBrk="1" hangingPunct="1">
              <a:lnSpc>
                <a:spcPct val="90000"/>
              </a:lnSpc>
              <a:defRPr/>
            </a:pPr>
            <a:r>
              <a:rPr lang="de-DE" sz="1900" dirty="0">
                <a:latin typeface="Calibri" panose="020F0502020204030204" pitchFamily="34" charset="0"/>
              </a:rPr>
              <a:t>Telekommunikationsgesetz (TKG)</a:t>
            </a:r>
          </a:p>
          <a:p>
            <a:pPr eaLnBrk="1" hangingPunct="1">
              <a:lnSpc>
                <a:spcPct val="90000"/>
              </a:lnSpc>
              <a:defRPr/>
            </a:pPr>
            <a:r>
              <a:rPr lang="de-DE" sz="1900" dirty="0">
                <a:latin typeface="Calibri" panose="020F0502020204030204" pitchFamily="34" charset="0"/>
              </a:rPr>
              <a:t>Nichtraucherschutzgesetz (</a:t>
            </a:r>
            <a:r>
              <a:rPr lang="de-DE" sz="1900" dirty="0" err="1">
                <a:latin typeface="Calibri" panose="020F0502020204030204" pitchFamily="34" charset="0"/>
              </a:rPr>
              <a:t>NiSchG</a:t>
            </a:r>
            <a:r>
              <a:rPr lang="de-DE" sz="1900" dirty="0">
                <a:latin typeface="Calibri" panose="020F0502020204030204" pitchFamily="34" charset="0"/>
              </a:rPr>
              <a:t> / Landesgesetz)</a:t>
            </a:r>
          </a:p>
          <a:p>
            <a:pPr eaLnBrk="1" hangingPunct="1">
              <a:lnSpc>
                <a:spcPct val="90000"/>
              </a:lnSpc>
              <a:defRPr/>
            </a:pPr>
            <a:r>
              <a:rPr lang="de-DE" sz="1900" dirty="0">
                <a:latin typeface="Calibri" panose="020F0502020204030204" pitchFamily="34" charset="0"/>
              </a:rPr>
              <a:t>Datenschutzgrundverordnung (DSGVO)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fade">
                                      <p:cBhvr>
                                        <p:cTn id="7" dur="1000"/>
                                        <p:tgtEl>
                                          <p:spTgt spid="285698"/>
                                        </p:tgtEl>
                                      </p:cBhvr>
                                    </p:animEffect>
                                    <p:anim calcmode="lin" valueType="num">
                                      <p:cBhvr>
                                        <p:cTn id="8" dur="1000" fill="hold"/>
                                        <p:tgtEl>
                                          <p:spTgt spid="285698"/>
                                        </p:tgtEl>
                                        <p:attrNameLst>
                                          <p:attrName>ppt_x</p:attrName>
                                        </p:attrNameLst>
                                      </p:cBhvr>
                                      <p:tavLst>
                                        <p:tav tm="0">
                                          <p:val>
                                            <p:strVal val="#ppt_x"/>
                                          </p:val>
                                        </p:tav>
                                        <p:tav tm="100000">
                                          <p:val>
                                            <p:strVal val="#ppt_x"/>
                                          </p:val>
                                        </p:tav>
                                      </p:tavLst>
                                    </p:anim>
                                    <p:anim calcmode="lin" valueType="num">
                                      <p:cBhvr>
                                        <p:cTn id="9" dur="1000" fill="hold"/>
                                        <p:tgtEl>
                                          <p:spTgt spid="2856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1000"/>
                                        <p:tgtEl>
                                          <p:spTgt spid="9219">
                                            <p:txEl>
                                              <p:pRg st="0" end="0"/>
                                            </p:txEl>
                                          </p:spTgt>
                                        </p:tgtEl>
                                      </p:cBhvr>
                                    </p:animEffect>
                                    <p:anim calcmode="lin" valueType="num">
                                      <p:cBhvr>
                                        <p:cTn id="15"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Effect transition="in" filter="fade">
                                      <p:cBhvr>
                                        <p:cTn id="21" dur="1000"/>
                                        <p:tgtEl>
                                          <p:spTgt spid="9219">
                                            <p:txEl>
                                              <p:pRg st="1" end="1"/>
                                            </p:txEl>
                                          </p:spTgt>
                                        </p:tgtEl>
                                      </p:cBhvr>
                                    </p:animEffect>
                                    <p:anim calcmode="lin" valueType="num">
                                      <p:cBhvr>
                                        <p:cTn id="22"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Effect transition="in" filter="fade">
                                      <p:cBhvr>
                                        <p:cTn id="28" dur="1000"/>
                                        <p:tgtEl>
                                          <p:spTgt spid="9219">
                                            <p:txEl>
                                              <p:pRg st="2" end="2"/>
                                            </p:txEl>
                                          </p:spTgt>
                                        </p:tgtEl>
                                      </p:cBhvr>
                                    </p:animEffect>
                                    <p:anim calcmode="lin" valueType="num">
                                      <p:cBhvr>
                                        <p:cTn id="29"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219">
                                            <p:txEl>
                                              <p:pRg st="3" end="3"/>
                                            </p:txEl>
                                          </p:spTgt>
                                        </p:tgtEl>
                                        <p:attrNameLst>
                                          <p:attrName>style.visibility</p:attrName>
                                        </p:attrNameLst>
                                      </p:cBhvr>
                                      <p:to>
                                        <p:strVal val="visible"/>
                                      </p:to>
                                    </p:set>
                                    <p:animEffect transition="in" filter="fade">
                                      <p:cBhvr>
                                        <p:cTn id="33" dur="1000"/>
                                        <p:tgtEl>
                                          <p:spTgt spid="9219">
                                            <p:txEl>
                                              <p:pRg st="3" end="3"/>
                                            </p:txEl>
                                          </p:spTgt>
                                        </p:tgtEl>
                                      </p:cBhvr>
                                    </p:animEffect>
                                    <p:anim calcmode="lin" valueType="num">
                                      <p:cBhvr>
                                        <p:cTn id="34"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219">
                                            <p:txEl>
                                              <p:pRg st="4" end="4"/>
                                            </p:txEl>
                                          </p:spTgt>
                                        </p:tgtEl>
                                        <p:attrNameLst>
                                          <p:attrName>style.visibility</p:attrName>
                                        </p:attrNameLst>
                                      </p:cBhvr>
                                      <p:to>
                                        <p:strVal val="visible"/>
                                      </p:to>
                                    </p:set>
                                    <p:animEffect transition="in" filter="fade">
                                      <p:cBhvr>
                                        <p:cTn id="40" dur="1000"/>
                                        <p:tgtEl>
                                          <p:spTgt spid="9219">
                                            <p:txEl>
                                              <p:pRg st="4" end="4"/>
                                            </p:txEl>
                                          </p:spTgt>
                                        </p:tgtEl>
                                      </p:cBhvr>
                                    </p:animEffect>
                                    <p:anim calcmode="lin" valueType="num">
                                      <p:cBhvr>
                                        <p:cTn id="41"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219">
                                            <p:txEl>
                                              <p:pRg st="5" end="5"/>
                                            </p:txEl>
                                          </p:spTgt>
                                        </p:tgtEl>
                                        <p:attrNameLst>
                                          <p:attrName>style.visibility</p:attrName>
                                        </p:attrNameLst>
                                      </p:cBhvr>
                                      <p:to>
                                        <p:strVal val="visible"/>
                                      </p:to>
                                    </p:set>
                                    <p:animEffect transition="in" filter="fade">
                                      <p:cBhvr>
                                        <p:cTn id="47" dur="1000"/>
                                        <p:tgtEl>
                                          <p:spTgt spid="9219">
                                            <p:txEl>
                                              <p:pRg st="5" end="5"/>
                                            </p:txEl>
                                          </p:spTgt>
                                        </p:tgtEl>
                                      </p:cBhvr>
                                    </p:animEffect>
                                    <p:anim calcmode="lin" valueType="num">
                                      <p:cBhvr>
                                        <p:cTn id="48"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219">
                                            <p:txEl>
                                              <p:pRg st="6" end="6"/>
                                            </p:txEl>
                                          </p:spTgt>
                                        </p:tgtEl>
                                        <p:attrNameLst>
                                          <p:attrName>style.visibility</p:attrName>
                                        </p:attrNameLst>
                                      </p:cBhvr>
                                      <p:to>
                                        <p:strVal val="visible"/>
                                      </p:to>
                                    </p:set>
                                    <p:animEffect transition="in" filter="fade">
                                      <p:cBhvr>
                                        <p:cTn id="54" dur="1000"/>
                                        <p:tgtEl>
                                          <p:spTgt spid="9219">
                                            <p:txEl>
                                              <p:pRg st="6" end="6"/>
                                            </p:txEl>
                                          </p:spTgt>
                                        </p:tgtEl>
                                      </p:cBhvr>
                                    </p:animEffect>
                                    <p:anim calcmode="lin" valueType="num">
                                      <p:cBhvr>
                                        <p:cTn id="55"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219">
                                            <p:txEl>
                                              <p:pRg st="7" end="7"/>
                                            </p:txEl>
                                          </p:spTgt>
                                        </p:tgtEl>
                                        <p:attrNameLst>
                                          <p:attrName>style.visibility</p:attrName>
                                        </p:attrNameLst>
                                      </p:cBhvr>
                                      <p:to>
                                        <p:strVal val="visible"/>
                                      </p:to>
                                    </p:set>
                                    <p:animEffect transition="in" filter="fade">
                                      <p:cBhvr>
                                        <p:cTn id="61" dur="1000"/>
                                        <p:tgtEl>
                                          <p:spTgt spid="9219">
                                            <p:txEl>
                                              <p:pRg st="7" end="7"/>
                                            </p:txEl>
                                          </p:spTgt>
                                        </p:tgtEl>
                                      </p:cBhvr>
                                    </p:animEffect>
                                    <p:anim calcmode="lin" valueType="num">
                                      <p:cBhvr>
                                        <p:cTn id="62"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9219">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219">
                                            <p:txEl>
                                              <p:pRg st="8" end="8"/>
                                            </p:txEl>
                                          </p:spTgt>
                                        </p:tgtEl>
                                        <p:attrNameLst>
                                          <p:attrName>style.visibility</p:attrName>
                                        </p:attrNameLst>
                                      </p:cBhvr>
                                      <p:to>
                                        <p:strVal val="visible"/>
                                      </p:to>
                                    </p:set>
                                    <p:animEffect transition="in" filter="fade">
                                      <p:cBhvr>
                                        <p:cTn id="66" dur="1000"/>
                                        <p:tgtEl>
                                          <p:spTgt spid="9219">
                                            <p:txEl>
                                              <p:pRg st="8" end="8"/>
                                            </p:txEl>
                                          </p:spTgt>
                                        </p:tgtEl>
                                      </p:cBhvr>
                                    </p:animEffect>
                                    <p:anim calcmode="lin" valueType="num">
                                      <p:cBhvr>
                                        <p:cTn id="67"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92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9219">
                                            <p:txEl>
                                              <p:pRg st="9" end="9"/>
                                            </p:txEl>
                                          </p:spTgt>
                                        </p:tgtEl>
                                        <p:attrNameLst>
                                          <p:attrName>style.visibility</p:attrName>
                                        </p:attrNameLst>
                                      </p:cBhvr>
                                      <p:to>
                                        <p:strVal val="visible"/>
                                      </p:to>
                                    </p:set>
                                    <p:animEffect transition="in" filter="fade">
                                      <p:cBhvr>
                                        <p:cTn id="73" dur="1000"/>
                                        <p:tgtEl>
                                          <p:spTgt spid="9219">
                                            <p:txEl>
                                              <p:pRg st="9" end="9"/>
                                            </p:txEl>
                                          </p:spTgt>
                                        </p:tgtEl>
                                      </p:cBhvr>
                                    </p:animEffect>
                                    <p:anim calcmode="lin" valueType="num">
                                      <p:cBhvr>
                                        <p:cTn id="74"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9219">
                                            <p:txEl>
                                              <p:pRg st="10" end="10"/>
                                            </p:txEl>
                                          </p:spTgt>
                                        </p:tgtEl>
                                        <p:attrNameLst>
                                          <p:attrName>style.visibility</p:attrName>
                                        </p:attrNameLst>
                                      </p:cBhvr>
                                      <p:to>
                                        <p:strVal val="visible"/>
                                      </p:to>
                                    </p:set>
                                    <p:animEffect transition="in" filter="fade">
                                      <p:cBhvr>
                                        <p:cTn id="80" dur="1000"/>
                                        <p:tgtEl>
                                          <p:spTgt spid="9219">
                                            <p:txEl>
                                              <p:pRg st="10" end="10"/>
                                            </p:txEl>
                                          </p:spTgt>
                                        </p:tgtEl>
                                      </p:cBhvr>
                                    </p:animEffect>
                                    <p:anim calcmode="lin" valueType="num">
                                      <p:cBhvr>
                                        <p:cTn id="81" dur="10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p:cTn id="82" dur="1000" fill="hold"/>
                                        <p:tgtEl>
                                          <p:spTgt spid="9219">
                                            <p:txEl>
                                              <p:pRg st="10" end="1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219">
                                            <p:txEl>
                                              <p:pRg st="11" end="11"/>
                                            </p:txEl>
                                          </p:spTgt>
                                        </p:tgtEl>
                                        <p:attrNameLst>
                                          <p:attrName>style.visibility</p:attrName>
                                        </p:attrNameLst>
                                      </p:cBhvr>
                                      <p:to>
                                        <p:strVal val="visible"/>
                                      </p:to>
                                    </p:set>
                                    <p:animEffect transition="in" filter="fade">
                                      <p:cBhvr>
                                        <p:cTn id="85" dur="1000"/>
                                        <p:tgtEl>
                                          <p:spTgt spid="9219">
                                            <p:txEl>
                                              <p:pRg st="11" end="11"/>
                                            </p:txEl>
                                          </p:spTgt>
                                        </p:tgtEl>
                                      </p:cBhvr>
                                    </p:animEffect>
                                    <p:anim calcmode="lin" valueType="num">
                                      <p:cBhvr>
                                        <p:cTn id="86" dur="10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p:cTn id="87" dur="1000" fill="hold"/>
                                        <p:tgtEl>
                                          <p:spTgt spid="921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9219">
                                            <p:txEl>
                                              <p:pRg st="12" end="12"/>
                                            </p:txEl>
                                          </p:spTgt>
                                        </p:tgtEl>
                                        <p:attrNameLst>
                                          <p:attrName>style.visibility</p:attrName>
                                        </p:attrNameLst>
                                      </p:cBhvr>
                                      <p:to>
                                        <p:strVal val="visible"/>
                                      </p:to>
                                    </p:set>
                                    <p:animEffect transition="in" filter="fade">
                                      <p:cBhvr>
                                        <p:cTn id="92" dur="1000"/>
                                        <p:tgtEl>
                                          <p:spTgt spid="9219">
                                            <p:txEl>
                                              <p:pRg st="12" end="12"/>
                                            </p:txEl>
                                          </p:spTgt>
                                        </p:tgtEl>
                                      </p:cBhvr>
                                    </p:animEffect>
                                    <p:anim calcmode="lin" valueType="num">
                                      <p:cBhvr>
                                        <p:cTn id="93" dur="10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p:cTn id="94" dur="1000" fill="hold"/>
                                        <p:tgtEl>
                                          <p:spTgt spid="921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9219">
                                            <p:txEl>
                                              <p:pRg st="13" end="13"/>
                                            </p:txEl>
                                          </p:spTgt>
                                        </p:tgtEl>
                                        <p:attrNameLst>
                                          <p:attrName>style.visibility</p:attrName>
                                        </p:attrNameLst>
                                      </p:cBhvr>
                                      <p:to>
                                        <p:strVal val="visible"/>
                                      </p:to>
                                    </p:set>
                                    <p:animEffect transition="in" filter="fade">
                                      <p:cBhvr>
                                        <p:cTn id="99" dur="1000"/>
                                        <p:tgtEl>
                                          <p:spTgt spid="9219">
                                            <p:txEl>
                                              <p:pRg st="13" end="13"/>
                                            </p:txEl>
                                          </p:spTgt>
                                        </p:tgtEl>
                                      </p:cBhvr>
                                    </p:animEffect>
                                    <p:anim calcmode="lin" valueType="num">
                                      <p:cBhvr>
                                        <p:cTn id="100" dur="10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p:cTn id="101" dur="1000" fill="hold"/>
                                        <p:tgtEl>
                                          <p:spTgt spid="921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9219">
                                            <p:txEl>
                                              <p:pRg st="14" end="14"/>
                                            </p:txEl>
                                          </p:spTgt>
                                        </p:tgtEl>
                                        <p:attrNameLst>
                                          <p:attrName>style.visibility</p:attrName>
                                        </p:attrNameLst>
                                      </p:cBhvr>
                                      <p:to>
                                        <p:strVal val="visible"/>
                                      </p:to>
                                    </p:set>
                                    <p:animEffect transition="in" filter="fade">
                                      <p:cBhvr>
                                        <p:cTn id="106" dur="1000"/>
                                        <p:tgtEl>
                                          <p:spTgt spid="9219">
                                            <p:txEl>
                                              <p:pRg st="14" end="14"/>
                                            </p:txEl>
                                          </p:spTgt>
                                        </p:tgtEl>
                                      </p:cBhvr>
                                    </p:animEffect>
                                    <p:anim calcmode="lin" valueType="num">
                                      <p:cBhvr>
                                        <p:cTn id="107" dur="1000" fill="hold"/>
                                        <p:tgtEl>
                                          <p:spTgt spid="9219">
                                            <p:txEl>
                                              <p:pRg st="14" end="14"/>
                                            </p:txEl>
                                          </p:spTgt>
                                        </p:tgtEl>
                                        <p:attrNameLst>
                                          <p:attrName>ppt_x</p:attrName>
                                        </p:attrNameLst>
                                      </p:cBhvr>
                                      <p:tavLst>
                                        <p:tav tm="0">
                                          <p:val>
                                            <p:strVal val="#ppt_x"/>
                                          </p:val>
                                        </p:tav>
                                        <p:tav tm="100000">
                                          <p:val>
                                            <p:strVal val="#ppt_x"/>
                                          </p:val>
                                        </p:tav>
                                      </p:tavLst>
                                    </p:anim>
                                    <p:anim calcmode="lin" valueType="num">
                                      <p:cBhvr>
                                        <p:cTn id="108" dur="1000" fill="hold"/>
                                        <p:tgtEl>
                                          <p:spTgt spid="9219">
                                            <p:txEl>
                                              <p:pRg st="14" end="14"/>
                                            </p:tx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9219">
                                            <p:txEl>
                                              <p:pRg st="15" end="15"/>
                                            </p:txEl>
                                          </p:spTgt>
                                        </p:tgtEl>
                                        <p:attrNameLst>
                                          <p:attrName>style.visibility</p:attrName>
                                        </p:attrNameLst>
                                      </p:cBhvr>
                                      <p:to>
                                        <p:strVal val="visible"/>
                                      </p:to>
                                    </p:set>
                                    <p:animEffect transition="in" filter="fade">
                                      <p:cBhvr>
                                        <p:cTn id="111" dur="1000"/>
                                        <p:tgtEl>
                                          <p:spTgt spid="9219">
                                            <p:txEl>
                                              <p:pRg st="15" end="15"/>
                                            </p:txEl>
                                          </p:spTgt>
                                        </p:tgtEl>
                                      </p:cBhvr>
                                    </p:animEffect>
                                    <p:anim calcmode="lin" valueType="num">
                                      <p:cBhvr>
                                        <p:cTn id="112" dur="1000" fill="hold"/>
                                        <p:tgtEl>
                                          <p:spTgt spid="9219">
                                            <p:txEl>
                                              <p:pRg st="15" end="15"/>
                                            </p:txEl>
                                          </p:spTgt>
                                        </p:tgtEl>
                                        <p:attrNameLst>
                                          <p:attrName>ppt_x</p:attrName>
                                        </p:attrNameLst>
                                      </p:cBhvr>
                                      <p:tavLst>
                                        <p:tav tm="0">
                                          <p:val>
                                            <p:strVal val="#ppt_x"/>
                                          </p:val>
                                        </p:tav>
                                        <p:tav tm="100000">
                                          <p:val>
                                            <p:strVal val="#ppt_x"/>
                                          </p:val>
                                        </p:tav>
                                      </p:tavLst>
                                    </p:anim>
                                    <p:anim calcmode="lin" valueType="num">
                                      <p:cBhvr>
                                        <p:cTn id="113" dur="1000" fill="hold"/>
                                        <p:tgtEl>
                                          <p:spTgt spid="921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9219">
                                            <p:txEl>
                                              <p:pRg st="16" end="16"/>
                                            </p:txEl>
                                          </p:spTgt>
                                        </p:tgtEl>
                                        <p:attrNameLst>
                                          <p:attrName>style.visibility</p:attrName>
                                        </p:attrNameLst>
                                      </p:cBhvr>
                                      <p:to>
                                        <p:strVal val="visible"/>
                                      </p:to>
                                    </p:set>
                                    <p:animEffect transition="in" filter="fade">
                                      <p:cBhvr>
                                        <p:cTn id="118" dur="1000"/>
                                        <p:tgtEl>
                                          <p:spTgt spid="9219">
                                            <p:txEl>
                                              <p:pRg st="16" end="16"/>
                                            </p:txEl>
                                          </p:spTgt>
                                        </p:tgtEl>
                                      </p:cBhvr>
                                    </p:animEffect>
                                    <p:anim calcmode="lin" valueType="num">
                                      <p:cBhvr>
                                        <p:cTn id="119" dur="1000" fill="hold"/>
                                        <p:tgtEl>
                                          <p:spTgt spid="9219">
                                            <p:txEl>
                                              <p:pRg st="16" end="16"/>
                                            </p:txEl>
                                          </p:spTgt>
                                        </p:tgtEl>
                                        <p:attrNameLst>
                                          <p:attrName>ppt_x</p:attrName>
                                        </p:attrNameLst>
                                      </p:cBhvr>
                                      <p:tavLst>
                                        <p:tav tm="0">
                                          <p:val>
                                            <p:strVal val="#ppt_x"/>
                                          </p:val>
                                        </p:tav>
                                        <p:tav tm="100000">
                                          <p:val>
                                            <p:strVal val="#ppt_x"/>
                                          </p:val>
                                        </p:tav>
                                      </p:tavLst>
                                    </p:anim>
                                    <p:anim calcmode="lin" valueType="num">
                                      <p:cBhvr>
                                        <p:cTn id="120" dur="1000" fill="hold"/>
                                        <p:tgtEl>
                                          <p:spTgt spid="9219">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9219">
                                            <p:txEl>
                                              <p:pRg st="17" end="17"/>
                                            </p:txEl>
                                          </p:spTgt>
                                        </p:tgtEl>
                                        <p:attrNameLst>
                                          <p:attrName>style.visibility</p:attrName>
                                        </p:attrNameLst>
                                      </p:cBhvr>
                                      <p:to>
                                        <p:strVal val="visible"/>
                                      </p:to>
                                    </p:set>
                                    <p:animEffect transition="in" filter="fade">
                                      <p:cBhvr>
                                        <p:cTn id="125" dur="1000"/>
                                        <p:tgtEl>
                                          <p:spTgt spid="9219">
                                            <p:txEl>
                                              <p:pRg st="17" end="17"/>
                                            </p:txEl>
                                          </p:spTgt>
                                        </p:tgtEl>
                                      </p:cBhvr>
                                    </p:animEffect>
                                    <p:anim calcmode="lin" valueType="num">
                                      <p:cBhvr>
                                        <p:cTn id="126" dur="1000" fill="hold"/>
                                        <p:tgtEl>
                                          <p:spTgt spid="9219">
                                            <p:txEl>
                                              <p:pRg st="17" end="17"/>
                                            </p:txEl>
                                          </p:spTgt>
                                        </p:tgtEl>
                                        <p:attrNameLst>
                                          <p:attrName>ppt_x</p:attrName>
                                        </p:attrNameLst>
                                      </p:cBhvr>
                                      <p:tavLst>
                                        <p:tav tm="0">
                                          <p:val>
                                            <p:strVal val="#ppt_x"/>
                                          </p:val>
                                        </p:tav>
                                        <p:tav tm="100000">
                                          <p:val>
                                            <p:strVal val="#ppt_x"/>
                                          </p:val>
                                        </p:tav>
                                      </p:tavLst>
                                    </p:anim>
                                    <p:anim calcmode="lin" valueType="num">
                                      <p:cBhvr>
                                        <p:cTn id="127" dur="1000" fill="hold"/>
                                        <p:tgtEl>
                                          <p:spTgt spid="9219">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9219">
                                            <p:txEl>
                                              <p:pRg st="18" end="18"/>
                                            </p:txEl>
                                          </p:spTgt>
                                        </p:tgtEl>
                                        <p:attrNameLst>
                                          <p:attrName>style.visibility</p:attrName>
                                        </p:attrNameLst>
                                      </p:cBhvr>
                                      <p:to>
                                        <p:strVal val="visible"/>
                                      </p:to>
                                    </p:set>
                                    <p:animEffect transition="in" filter="fade">
                                      <p:cBhvr>
                                        <p:cTn id="132" dur="1000"/>
                                        <p:tgtEl>
                                          <p:spTgt spid="9219">
                                            <p:txEl>
                                              <p:pRg st="18" end="18"/>
                                            </p:txEl>
                                          </p:spTgt>
                                        </p:tgtEl>
                                      </p:cBhvr>
                                    </p:animEffect>
                                    <p:anim calcmode="lin" valueType="num">
                                      <p:cBhvr>
                                        <p:cTn id="133" dur="1000" fill="hold"/>
                                        <p:tgtEl>
                                          <p:spTgt spid="9219">
                                            <p:txEl>
                                              <p:pRg st="18" end="18"/>
                                            </p:txEl>
                                          </p:spTgt>
                                        </p:tgtEl>
                                        <p:attrNameLst>
                                          <p:attrName>ppt_x</p:attrName>
                                        </p:attrNameLst>
                                      </p:cBhvr>
                                      <p:tavLst>
                                        <p:tav tm="0">
                                          <p:val>
                                            <p:strVal val="#ppt_x"/>
                                          </p:val>
                                        </p:tav>
                                        <p:tav tm="100000">
                                          <p:val>
                                            <p:strVal val="#ppt_x"/>
                                          </p:val>
                                        </p:tav>
                                      </p:tavLst>
                                    </p:anim>
                                    <p:anim calcmode="lin" valueType="num">
                                      <p:cBhvr>
                                        <p:cTn id="134" dur="1000" fill="hold"/>
                                        <p:tgtEl>
                                          <p:spTgt spid="9219">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p:bldP spid="921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900C076D-8E2F-A298-C5B6-25415058F22A}"/>
              </a:ext>
            </a:extLst>
          </p:cNvPr>
          <p:cNvSpPr>
            <a:spLocks noGrp="1" noChangeArrowheads="1"/>
          </p:cNvSpPr>
          <p:nvPr>
            <p:ph type="title"/>
          </p:nvPr>
        </p:nvSpPr>
        <p:spPr>
          <a:xfrm>
            <a:off x="333375" y="468313"/>
            <a:ext cx="6326188" cy="1584325"/>
          </a:xfrm>
        </p:spPr>
        <p:txBody>
          <a:bodyPr/>
          <a:lstStyle/>
          <a:p>
            <a:pPr eaLnBrk="1" hangingPunct="1"/>
            <a:r>
              <a:rPr lang="de-DE" altLang="de-DE" sz="3000" b="1" dirty="0">
                <a:solidFill>
                  <a:srgbClr val="FF3300"/>
                </a:solidFill>
                <a:latin typeface="Calibri" panose="020F0502020204030204" pitchFamily="34" charset="0"/>
              </a:rPr>
              <a:t>Planungsschritte /</a:t>
            </a:r>
            <a:br>
              <a:rPr lang="de-DE" altLang="de-DE" sz="3000" b="1" dirty="0">
                <a:solidFill>
                  <a:srgbClr val="FF3300"/>
                </a:solidFill>
                <a:latin typeface="Calibri" panose="020F0502020204030204" pitchFamily="34" charset="0"/>
              </a:rPr>
            </a:br>
            <a:r>
              <a:rPr lang="de-DE" altLang="de-DE" sz="3000" b="1" dirty="0">
                <a:solidFill>
                  <a:srgbClr val="FF3300"/>
                </a:solidFill>
                <a:latin typeface="Calibri" panose="020F0502020204030204" pitchFamily="34" charset="0"/>
              </a:rPr>
              <a:t>Bearbeitung &amp; Erstellung von Planungsunterlagen</a:t>
            </a:r>
          </a:p>
        </p:txBody>
      </p:sp>
      <p:sp>
        <p:nvSpPr>
          <p:cNvPr id="283651" name="Rectangle 3">
            <a:extLst>
              <a:ext uri="{FF2B5EF4-FFF2-40B4-BE49-F238E27FC236}">
                <a16:creationId xmlns:a16="http://schemas.microsoft.com/office/drawing/2014/main" id="{ADD7C27B-2BF6-C1AA-F06B-F9D5AA5C8263}"/>
              </a:ext>
            </a:extLst>
          </p:cNvPr>
          <p:cNvSpPr>
            <a:spLocks noGrp="1" noChangeArrowheads="1"/>
          </p:cNvSpPr>
          <p:nvPr>
            <p:ph type="body" idx="1"/>
          </p:nvPr>
        </p:nvSpPr>
        <p:spPr>
          <a:xfrm>
            <a:off x="620713" y="2195513"/>
            <a:ext cx="6121400" cy="6337300"/>
          </a:xfrm>
        </p:spPr>
        <p:txBody>
          <a:bodyPr/>
          <a:lstStyle/>
          <a:p>
            <a:pPr eaLnBrk="1" hangingPunct="1">
              <a:lnSpc>
                <a:spcPct val="90000"/>
              </a:lnSpc>
              <a:defRPr/>
            </a:pPr>
            <a:r>
              <a:rPr lang="de-DE" altLang="de-DE" sz="1900" dirty="0">
                <a:latin typeface="Calibri" panose="020F0502020204030204" pitchFamily="34" charset="0"/>
              </a:rPr>
              <a:t>Gefährdungsbeurteilung </a:t>
            </a:r>
          </a:p>
          <a:p>
            <a:pPr eaLnBrk="1" hangingPunct="1">
              <a:lnSpc>
                <a:spcPct val="90000"/>
              </a:lnSpc>
              <a:defRPr/>
            </a:pPr>
            <a:r>
              <a:rPr lang="de-DE" altLang="de-DE" sz="1900" dirty="0">
                <a:latin typeface="Calibri" panose="020F0502020204030204" pitchFamily="34" charset="0"/>
              </a:rPr>
              <a:t>Veranstaltungsbezogenes Sicherheitskonzept  (Grundlage: </a:t>
            </a:r>
            <a:r>
              <a:rPr lang="de-DE" altLang="de-DE" sz="1900" i="1" dirty="0" err="1">
                <a:latin typeface="Calibri" panose="020F0502020204030204" pitchFamily="34" charset="0"/>
              </a:rPr>
              <a:t>Versammlungsstättenbezogenes</a:t>
            </a:r>
            <a:r>
              <a:rPr lang="de-DE" altLang="de-DE" sz="1900" i="1" dirty="0">
                <a:latin typeface="Calibri" panose="020F0502020204030204" pitchFamily="34" charset="0"/>
              </a:rPr>
              <a:t> Sicherheitskonzept </a:t>
            </a:r>
            <a:r>
              <a:rPr lang="de-DE" altLang="de-DE" sz="1900" dirty="0">
                <a:latin typeface="Calibri" panose="020F0502020204030204" pitchFamily="34" charset="0"/>
              </a:rPr>
              <a:t>und </a:t>
            </a:r>
            <a:r>
              <a:rPr lang="de-DE" altLang="de-DE" sz="1900" i="1" dirty="0">
                <a:latin typeface="Calibri" panose="020F0502020204030204" pitchFamily="34" charset="0"/>
              </a:rPr>
              <a:t>Gefährdungsbeurteilung</a:t>
            </a:r>
            <a:r>
              <a:rPr lang="de-DE" altLang="de-DE" sz="1900" dirty="0">
                <a:latin typeface="Calibri" panose="020F0502020204030204" pitchFamily="34" charset="0"/>
              </a:rPr>
              <a:t>)</a:t>
            </a:r>
          </a:p>
          <a:p>
            <a:pPr eaLnBrk="1" hangingPunct="1">
              <a:lnSpc>
                <a:spcPct val="90000"/>
              </a:lnSpc>
              <a:defRPr/>
            </a:pPr>
            <a:r>
              <a:rPr lang="de-DE" altLang="de-DE" sz="1900" dirty="0">
                <a:latin typeface="Calibri" panose="020F0502020204030204" pitchFamily="34" charset="0"/>
              </a:rPr>
              <a:t>Ablaufplanung (Vorbereitung / Durchführung)</a:t>
            </a:r>
          </a:p>
          <a:p>
            <a:pPr eaLnBrk="1" hangingPunct="1">
              <a:lnSpc>
                <a:spcPct val="90000"/>
              </a:lnSpc>
              <a:defRPr/>
            </a:pPr>
            <a:r>
              <a:rPr lang="de-DE" altLang="de-DE" sz="1900" dirty="0">
                <a:latin typeface="Calibri" panose="020F0502020204030204" pitchFamily="34" charset="0"/>
              </a:rPr>
              <a:t>Technik</a:t>
            </a:r>
          </a:p>
          <a:p>
            <a:pPr eaLnBrk="1" hangingPunct="1">
              <a:lnSpc>
                <a:spcPct val="90000"/>
              </a:lnSpc>
              <a:defRPr/>
            </a:pPr>
            <a:r>
              <a:rPr lang="de-DE" altLang="de-DE" sz="1900" dirty="0">
                <a:latin typeface="Calibri" panose="020F0502020204030204" pitchFamily="34" charset="0"/>
              </a:rPr>
              <a:t>Technische Kommunikation</a:t>
            </a:r>
          </a:p>
          <a:p>
            <a:pPr marL="0" indent="0" eaLnBrk="1" hangingPunct="1">
              <a:lnSpc>
                <a:spcPct val="90000"/>
              </a:lnSpc>
              <a:spcBef>
                <a:spcPts val="0"/>
              </a:spcBef>
              <a:buFontTx/>
              <a:buNone/>
              <a:defRPr/>
            </a:pPr>
            <a:r>
              <a:rPr lang="de-DE" altLang="de-DE" sz="1900" dirty="0">
                <a:latin typeface="Calibri" panose="020F0502020204030204" pitchFamily="34" charset="0"/>
              </a:rPr>
              <a:t>       (Technische Pläne lesen, anwenden und erstellen)</a:t>
            </a:r>
          </a:p>
          <a:p>
            <a:pPr eaLnBrk="1" hangingPunct="1">
              <a:lnSpc>
                <a:spcPct val="90000"/>
              </a:lnSpc>
              <a:defRPr/>
            </a:pPr>
            <a:r>
              <a:rPr lang="de-DE" altLang="de-DE" sz="1900" dirty="0">
                <a:latin typeface="Calibri" panose="020F0502020204030204" pitchFamily="34" charset="0"/>
              </a:rPr>
              <a:t>Logistik</a:t>
            </a:r>
          </a:p>
          <a:p>
            <a:pPr eaLnBrk="1" hangingPunct="1">
              <a:lnSpc>
                <a:spcPct val="90000"/>
              </a:lnSpc>
              <a:defRPr/>
            </a:pPr>
            <a:r>
              <a:rPr lang="de-DE" altLang="de-DE" sz="1900" dirty="0">
                <a:latin typeface="Calibri" panose="020F0502020204030204" pitchFamily="34" charset="0"/>
              </a:rPr>
              <a:t>Personal</a:t>
            </a:r>
          </a:p>
          <a:p>
            <a:pPr eaLnBrk="1" hangingPunct="1">
              <a:lnSpc>
                <a:spcPct val="90000"/>
              </a:lnSpc>
              <a:defRPr/>
            </a:pPr>
            <a:r>
              <a:rPr lang="de-DE" altLang="de-DE" sz="1900" dirty="0">
                <a:latin typeface="Calibri" panose="020F0502020204030204" pitchFamily="34" charset="0"/>
              </a:rPr>
              <a:t>Raumplanung</a:t>
            </a:r>
          </a:p>
          <a:p>
            <a:pPr eaLnBrk="1" hangingPunct="1">
              <a:lnSpc>
                <a:spcPct val="90000"/>
              </a:lnSpc>
              <a:defRPr/>
            </a:pPr>
            <a:r>
              <a:rPr lang="de-DE" altLang="de-DE" sz="1900" dirty="0">
                <a:latin typeface="Calibri" panose="020F0502020204030204" pitchFamily="34" charset="0"/>
              </a:rPr>
              <a:t>Verträge / Vereinbarungen</a:t>
            </a:r>
          </a:p>
          <a:p>
            <a:pPr eaLnBrk="1" hangingPunct="1">
              <a:lnSpc>
                <a:spcPct val="90000"/>
              </a:lnSpc>
              <a:defRPr/>
            </a:pPr>
            <a:r>
              <a:rPr lang="de-DE" altLang="de-DE" sz="1900" dirty="0">
                <a:latin typeface="Calibri" panose="020F0502020204030204" pitchFamily="34" charset="0"/>
              </a:rPr>
              <a:t>Ticketing</a:t>
            </a:r>
          </a:p>
          <a:p>
            <a:pPr eaLnBrk="1" hangingPunct="1">
              <a:lnSpc>
                <a:spcPct val="90000"/>
              </a:lnSpc>
              <a:defRPr/>
            </a:pPr>
            <a:r>
              <a:rPr lang="de-DE" altLang="de-DE" sz="1900" dirty="0">
                <a:latin typeface="Calibri" panose="020F0502020204030204" pitchFamily="34" charset="0"/>
              </a:rPr>
              <a:t>Kalkulation der Kosten / Kostenaufstellung</a:t>
            </a:r>
          </a:p>
          <a:p>
            <a:pPr eaLnBrk="1" hangingPunct="1">
              <a:lnSpc>
                <a:spcPct val="90000"/>
              </a:lnSpc>
              <a:defRPr/>
            </a:pPr>
            <a:r>
              <a:rPr lang="de-DE" altLang="de-DE" sz="1900" dirty="0">
                <a:latin typeface="Calibri" panose="020F0502020204030204" pitchFamily="34" charset="0"/>
              </a:rPr>
              <a:t>Anmelden der Veranstaltung</a:t>
            </a:r>
          </a:p>
          <a:p>
            <a:pPr eaLnBrk="1" hangingPunct="1">
              <a:lnSpc>
                <a:spcPct val="90000"/>
              </a:lnSpc>
              <a:defRPr/>
            </a:pPr>
            <a:r>
              <a:rPr lang="de-DE" altLang="de-DE" sz="1900" dirty="0">
                <a:latin typeface="Calibri" panose="020F0502020204030204" pitchFamily="34" charset="0"/>
              </a:rPr>
              <a:t>Einholen der Genehmigungen</a:t>
            </a:r>
          </a:p>
          <a:p>
            <a:pPr eaLnBrk="1" hangingPunct="1">
              <a:lnSpc>
                <a:spcPct val="90000"/>
              </a:lnSpc>
              <a:buFontTx/>
              <a:buNone/>
              <a:defRPr/>
            </a:pPr>
            <a:endParaRPr lang="de-DE" altLang="de-DE" sz="2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fade">
                                      <p:cBhvr>
                                        <p:cTn id="7" dur="1000"/>
                                        <p:tgtEl>
                                          <p:spTgt spid="287746"/>
                                        </p:tgtEl>
                                      </p:cBhvr>
                                    </p:animEffect>
                                    <p:anim calcmode="lin" valueType="num">
                                      <p:cBhvr>
                                        <p:cTn id="8" dur="1000" fill="hold"/>
                                        <p:tgtEl>
                                          <p:spTgt spid="287746"/>
                                        </p:tgtEl>
                                        <p:attrNameLst>
                                          <p:attrName>ppt_x</p:attrName>
                                        </p:attrNameLst>
                                      </p:cBhvr>
                                      <p:tavLst>
                                        <p:tav tm="0">
                                          <p:val>
                                            <p:strVal val="#ppt_x"/>
                                          </p:val>
                                        </p:tav>
                                        <p:tav tm="100000">
                                          <p:val>
                                            <p:strVal val="#ppt_x"/>
                                          </p:val>
                                        </p:tav>
                                      </p:tavLst>
                                    </p:anim>
                                    <p:anim calcmode="lin" valueType="num">
                                      <p:cBhvr>
                                        <p:cTn id="9" dur="1000" fill="hold"/>
                                        <p:tgtEl>
                                          <p:spTgt spid="2877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3651">
                                            <p:txEl>
                                              <p:pRg st="0" end="0"/>
                                            </p:txEl>
                                          </p:spTgt>
                                        </p:tgtEl>
                                        <p:attrNameLst>
                                          <p:attrName>style.visibility</p:attrName>
                                        </p:attrNameLst>
                                      </p:cBhvr>
                                      <p:to>
                                        <p:strVal val="visible"/>
                                      </p:to>
                                    </p:set>
                                    <p:animEffect transition="in" filter="fade">
                                      <p:cBhvr>
                                        <p:cTn id="14" dur="1000"/>
                                        <p:tgtEl>
                                          <p:spTgt spid="283651">
                                            <p:txEl>
                                              <p:pRg st="0" end="0"/>
                                            </p:txEl>
                                          </p:spTgt>
                                        </p:tgtEl>
                                      </p:cBhvr>
                                    </p:animEffect>
                                    <p:anim calcmode="lin" valueType="num">
                                      <p:cBhvr>
                                        <p:cTn id="15" dur="10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83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3651">
                                            <p:txEl>
                                              <p:pRg st="1" end="1"/>
                                            </p:txEl>
                                          </p:spTgt>
                                        </p:tgtEl>
                                        <p:attrNameLst>
                                          <p:attrName>style.visibility</p:attrName>
                                        </p:attrNameLst>
                                      </p:cBhvr>
                                      <p:to>
                                        <p:strVal val="visible"/>
                                      </p:to>
                                    </p:set>
                                    <p:animEffect transition="in" filter="fade">
                                      <p:cBhvr>
                                        <p:cTn id="21" dur="1000"/>
                                        <p:tgtEl>
                                          <p:spTgt spid="283651">
                                            <p:txEl>
                                              <p:pRg st="1" end="1"/>
                                            </p:txEl>
                                          </p:spTgt>
                                        </p:tgtEl>
                                      </p:cBhvr>
                                    </p:animEffect>
                                    <p:anim calcmode="lin" valueType="num">
                                      <p:cBhvr>
                                        <p:cTn id="22" dur="1000" fill="hold"/>
                                        <p:tgtEl>
                                          <p:spTgt spid="28365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83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3651">
                                            <p:txEl>
                                              <p:pRg st="2" end="2"/>
                                            </p:txEl>
                                          </p:spTgt>
                                        </p:tgtEl>
                                        <p:attrNameLst>
                                          <p:attrName>style.visibility</p:attrName>
                                        </p:attrNameLst>
                                      </p:cBhvr>
                                      <p:to>
                                        <p:strVal val="visible"/>
                                      </p:to>
                                    </p:set>
                                    <p:animEffect transition="in" filter="fade">
                                      <p:cBhvr>
                                        <p:cTn id="28" dur="1000"/>
                                        <p:tgtEl>
                                          <p:spTgt spid="283651">
                                            <p:txEl>
                                              <p:pRg st="2" end="2"/>
                                            </p:txEl>
                                          </p:spTgt>
                                        </p:tgtEl>
                                      </p:cBhvr>
                                    </p:animEffect>
                                    <p:anim calcmode="lin" valueType="num">
                                      <p:cBhvr>
                                        <p:cTn id="29" dur="1000" fill="hold"/>
                                        <p:tgtEl>
                                          <p:spTgt spid="28365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83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3651">
                                            <p:txEl>
                                              <p:pRg st="3" end="3"/>
                                            </p:txEl>
                                          </p:spTgt>
                                        </p:tgtEl>
                                        <p:attrNameLst>
                                          <p:attrName>style.visibility</p:attrName>
                                        </p:attrNameLst>
                                      </p:cBhvr>
                                      <p:to>
                                        <p:strVal val="visible"/>
                                      </p:to>
                                    </p:set>
                                    <p:animEffect transition="in" filter="fade">
                                      <p:cBhvr>
                                        <p:cTn id="35" dur="1000"/>
                                        <p:tgtEl>
                                          <p:spTgt spid="283651">
                                            <p:txEl>
                                              <p:pRg st="3" end="3"/>
                                            </p:txEl>
                                          </p:spTgt>
                                        </p:tgtEl>
                                      </p:cBhvr>
                                    </p:animEffect>
                                    <p:anim calcmode="lin" valueType="num">
                                      <p:cBhvr>
                                        <p:cTn id="36" dur="1000" fill="hold"/>
                                        <p:tgtEl>
                                          <p:spTgt spid="28365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83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3651">
                                            <p:txEl>
                                              <p:pRg st="4" end="4"/>
                                            </p:txEl>
                                          </p:spTgt>
                                        </p:tgtEl>
                                        <p:attrNameLst>
                                          <p:attrName>style.visibility</p:attrName>
                                        </p:attrNameLst>
                                      </p:cBhvr>
                                      <p:to>
                                        <p:strVal val="visible"/>
                                      </p:to>
                                    </p:set>
                                    <p:animEffect transition="in" filter="fade">
                                      <p:cBhvr>
                                        <p:cTn id="42" dur="1000"/>
                                        <p:tgtEl>
                                          <p:spTgt spid="283651">
                                            <p:txEl>
                                              <p:pRg st="4" end="4"/>
                                            </p:txEl>
                                          </p:spTgt>
                                        </p:tgtEl>
                                      </p:cBhvr>
                                    </p:animEffect>
                                    <p:anim calcmode="lin" valueType="num">
                                      <p:cBhvr>
                                        <p:cTn id="43" dur="1000" fill="hold"/>
                                        <p:tgtEl>
                                          <p:spTgt spid="283651">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83651">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3651">
                                            <p:txEl>
                                              <p:pRg st="5" end="5"/>
                                            </p:txEl>
                                          </p:spTgt>
                                        </p:tgtEl>
                                        <p:attrNameLst>
                                          <p:attrName>style.visibility</p:attrName>
                                        </p:attrNameLst>
                                      </p:cBhvr>
                                      <p:to>
                                        <p:strVal val="visible"/>
                                      </p:to>
                                    </p:set>
                                    <p:animEffect transition="in" filter="fade">
                                      <p:cBhvr>
                                        <p:cTn id="47" dur="1000"/>
                                        <p:tgtEl>
                                          <p:spTgt spid="283651">
                                            <p:txEl>
                                              <p:pRg st="5" end="5"/>
                                            </p:txEl>
                                          </p:spTgt>
                                        </p:tgtEl>
                                      </p:cBhvr>
                                    </p:animEffect>
                                    <p:anim calcmode="lin" valueType="num">
                                      <p:cBhvr>
                                        <p:cTn id="48" dur="1000" fill="hold"/>
                                        <p:tgtEl>
                                          <p:spTgt spid="28365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836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83651">
                                            <p:txEl>
                                              <p:pRg st="6" end="6"/>
                                            </p:txEl>
                                          </p:spTgt>
                                        </p:tgtEl>
                                        <p:attrNameLst>
                                          <p:attrName>style.visibility</p:attrName>
                                        </p:attrNameLst>
                                      </p:cBhvr>
                                      <p:to>
                                        <p:strVal val="visible"/>
                                      </p:to>
                                    </p:set>
                                    <p:animEffect transition="in" filter="fade">
                                      <p:cBhvr>
                                        <p:cTn id="54" dur="1000"/>
                                        <p:tgtEl>
                                          <p:spTgt spid="283651">
                                            <p:txEl>
                                              <p:pRg st="6" end="6"/>
                                            </p:txEl>
                                          </p:spTgt>
                                        </p:tgtEl>
                                      </p:cBhvr>
                                    </p:animEffect>
                                    <p:anim calcmode="lin" valueType="num">
                                      <p:cBhvr>
                                        <p:cTn id="55" dur="1000" fill="hold"/>
                                        <p:tgtEl>
                                          <p:spTgt spid="283651">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836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3651">
                                            <p:txEl>
                                              <p:pRg st="7" end="7"/>
                                            </p:txEl>
                                          </p:spTgt>
                                        </p:tgtEl>
                                        <p:attrNameLst>
                                          <p:attrName>style.visibility</p:attrName>
                                        </p:attrNameLst>
                                      </p:cBhvr>
                                      <p:to>
                                        <p:strVal val="visible"/>
                                      </p:to>
                                    </p:set>
                                    <p:animEffect transition="in" filter="fade">
                                      <p:cBhvr>
                                        <p:cTn id="61" dur="1000"/>
                                        <p:tgtEl>
                                          <p:spTgt spid="283651">
                                            <p:txEl>
                                              <p:pRg st="7" end="7"/>
                                            </p:txEl>
                                          </p:spTgt>
                                        </p:tgtEl>
                                      </p:cBhvr>
                                    </p:animEffect>
                                    <p:anim calcmode="lin" valueType="num">
                                      <p:cBhvr>
                                        <p:cTn id="62" dur="1000" fill="hold"/>
                                        <p:tgtEl>
                                          <p:spTgt spid="283651">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2836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83651">
                                            <p:txEl>
                                              <p:pRg st="8" end="8"/>
                                            </p:txEl>
                                          </p:spTgt>
                                        </p:tgtEl>
                                        <p:attrNameLst>
                                          <p:attrName>style.visibility</p:attrName>
                                        </p:attrNameLst>
                                      </p:cBhvr>
                                      <p:to>
                                        <p:strVal val="visible"/>
                                      </p:to>
                                    </p:set>
                                    <p:animEffect transition="in" filter="fade">
                                      <p:cBhvr>
                                        <p:cTn id="68" dur="1000"/>
                                        <p:tgtEl>
                                          <p:spTgt spid="283651">
                                            <p:txEl>
                                              <p:pRg st="8" end="8"/>
                                            </p:txEl>
                                          </p:spTgt>
                                        </p:tgtEl>
                                      </p:cBhvr>
                                    </p:animEffect>
                                    <p:anim calcmode="lin" valueType="num">
                                      <p:cBhvr>
                                        <p:cTn id="69" dur="1000" fill="hold"/>
                                        <p:tgtEl>
                                          <p:spTgt spid="283651">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2836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83651">
                                            <p:txEl>
                                              <p:pRg st="9" end="9"/>
                                            </p:txEl>
                                          </p:spTgt>
                                        </p:tgtEl>
                                        <p:attrNameLst>
                                          <p:attrName>style.visibility</p:attrName>
                                        </p:attrNameLst>
                                      </p:cBhvr>
                                      <p:to>
                                        <p:strVal val="visible"/>
                                      </p:to>
                                    </p:set>
                                    <p:animEffect transition="in" filter="fade">
                                      <p:cBhvr>
                                        <p:cTn id="75" dur="1000"/>
                                        <p:tgtEl>
                                          <p:spTgt spid="283651">
                                            <p:txEl>
                                              <p:pRg st="9" end="9"/>
                                            </p:txEl>
                                          </p:spTgt>
                                        </p:tgtEl>
                                      </p:cBhvr>
                                    </p:animEffect>
                                    <p:anim calcmode="lin" valueType="num">
                                      <p:cBhvr>
                                        <p:cTn id="76" dur="1000" fill="hold"/>
                                        <p:tgtEl>
                                          <p:spTgt spid="283651">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28365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83651">
                                            <p:txEl>
                                              <p:pRg st="10" end="10"/>
                                            </p:txEl>
                                          </p:spTgt>
                                        </p:tgtEl>
                                        <p:attrNameLst>
                                          <p:attrName>style.visibility</p:attrName>
                                        </p:attrNameLst>
                                      </p:cBhvr>
                                      <p:to>
                                        <p:strVal val="visible"/>
                                      </p:to>
                                    </p:set>
                                    <p:animEffect transition="in" filter="fade">
                                      <p:cBhvr>
                                        <p:cTn id="82" dur="1000"/>
                                        <p:tgtEl>
                                          <p:spTgt spid="283651">
                                            <p:txEl>
                                              <p:pRg st="10" end="10"/>
                                            </p:txEl>
                                          </p:spTgt>
                                        </p:tgtEl>
                                      </p:cBhvr>
                                    </p:animEffect>
                                    <p:anim calcmode="lin" valueType="num">
                                      <p:cBhvr>
                                        <p:cTn id="83" dur="1000" fill="hold"/>
                                        <p:tgtEl>
                                          <p:spTgt spid="283651">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28365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83651">
                                            <p:txEl>
                                              <p:pRg st="11" end="11"/>
                                            </p:txEl>
                                          </p:spTgt>
                                        </p:tgtEl>
                                        <p:attrNameLst>
                                          <p:attrName>style.visibility</p:attrName>
                                        </p:attrNameLst>
                                      </p:cBhvr>
                                      <p:to>
                                        <p:strVal val="visible"/>
                                      </p:to>
                                    </p:set>
                                    <p:animEffect transition="in" filter="fade">
                                      <p:cBhvr>
                                        <p:cTn id="89" dur="1000"/>
                                        <p:tgtEl>
                                          <p:spTgt spid="283651">
                                            <p:txEl>
                                              <p:pRg st="11" end="11"/>
                                            </p:txEl>
                                          </p:spTgt>
                                        </p:tgtEl>
                                      </p:cBhvr>
                                    </p:animEffect>
                                    <p:anim calcmode="lin" valueType="num">
                                      <p:cBhvr>
                                        <p:cTn id="90" dur="1000" fill="hold"/>
                                        <p:tgtEl>
                                          <p:spTgt spid="283651">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28365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83651">
                                            <p:txEl>
                                              <p:pRg st="12" end="12"/>
                                            </p:txEl>
                                          </p:spTgt>
                                        </p:tgtEl>
                                        <p:attrNameLst>
                                          <p:attrName>style.visibility</p:attrName>
                                        </p:attrNameLst>
                                      </p:cBhvr>
                                      <p:to>
                                        <p:strVal val="visible"/>
                                      </p:to>
                                    </p:set>
                                    <p:animEffect transition="in" filter="fade">
                                      <p:cBhvr>
                                        <p:cTn id="96" dur="1000"/>
                                        <p:tgtEl>
                                          <p:spTgt spid="283651">
                                            <p:txEl>
                                              <p:pRg st="12" end="12"/>
                                            </p:txEl>
                                          </p:spTgt>
                                        </p:tgtEl>
                                      </p:cBhvr>
                                    </p:animEffect>
                                    <p:anim calcmode="lin" valueType="num">
                                      <p:cBhvr>
                                        <p:cTn id="97" dur="1000" fill="hold"/>
                                        <p:tgtEl>
                                          <p:spTgt spid="283651">
                                            <p:txEl>
                                              <p:pRg st="12" end="12"/>
                                            </p:txEl>
                                          </p:spTgt>
                                        </p:tgtEl>
                                        <p:attrNameLst>
                                          <p:attrName>ppt_x</p:attrName>
                                        </p:attrNameLst>
                                      </p:cBhvr>
                                      <p:tavLst>
                                        <p:tav tm="0">
                                          <p:val>
                                            <p:strVal val="#ppt_x"/>
                                          </p:val>
                                        </p:tav>
                                        <p:tav tm="100000">
                                          <p:val>
                                            <p:strVal val="#ppt_x"/>
                                          </p:val>
                                        </p:tav>
                                      </p:tavLst>
                                    </p:anim>
                                    <p:anim calcmode="lin" valueType="num">
                                      <p:cBhvr>
                                        <p:cTn id="98" dur="1000" fill="hold"/>
                                        <p:tgtEl>
                                          <p:spTgt spid="28365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83651">
                                            <p:txEl>
                                              <p:pRg st="13" end="13"/>
                                            </p:txEl>
                                          </p:spTgt>
                                        </p:tgtEl>
                                        <p:attrNameLst>
                                          <p:attrName>style.visibility</p:attrName>
                                        </p:attrNameLst>
                                      </p:cBhvr>
                                      <p:to>
                                        <p:strVal val="visible"/>
                                      </p:to>
                                    </p:set>
                                    <p:animEffect transition="in" filter="fade">
                                      <p:cBhvr>
                                        <p:cTn id="103" dur="1000"/>
                                        <p:tgtEl>
                                          <p:spTgt spid="283651">
                                            <p:txEl>
                                              <p:pRg st="13" end="13"/>
                                            </p:txEl>
                                          </p:spTgt>
                                        </p:tgtEl>
                                      </p:cBhvr>
                                    </p:animEffect>
                                    <p:anim calcmode="lin" valueType="num">
                                      <p:cBhvr>
                                        <p:cTn id="104" dur="1000" fill="hold"/>
                                        <p:tgtEl>
                                          <p:spTgt spid="283651">
                                            <p:txEl>
                                              <p:pRg st="13" end="13"/>
                                            </p:txEl>
                                          </p:spTgt>
                                        </p:tgtEl>
                                        <p:attrNameLst>
                                          <p:attrName>ppt_x</p:attrName>
                                        </p:attrNameLst>
                                      </p:cBhvr>
                                      <p:tavLst>
                                        <p:tav tm="0">
                                          <p:val>
                                            <p:strVal val="#ppt_x"/>
                                          </p:val>
                                        </p:tav>
                                        <p:tav tm="100000">
                                          <p:val>
                                            <p:strVal val="#ppt_x"/>
                                          </p:val>
                                        </p:tav>
                                      </p:tavLst>
                                    </p:anim>
                                    <p:anim calcmode="lin" valueType="num">
                                      <p:cBhvr>
                                        <p:cTn id="105" dur="1000" fill="hold"/>
                                        <p:tgtEl>
                                          <p:spTgt spid="28365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3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3AAAAE9B-3941-8F5A-2580-D6D1D213A412}"/>
              </a:ext>
            </a:extLst>
          </p:cNvPr>
          <p:cNvSpPr>
            <a:spLocks noGrp="1" noChangeArrowheads="1"/>
          </p:cNvSpPr>
          <p:nvPr>
            <p:ph type="title"/>
          </p:nvPr>
        </p:nvSpPr>
        <p:spPr>
          <a:xfrm>
            <a:off x="333375" y="250825"/>
            <a:ext cx="6181725" cy="432743"/>
          </a:xfrm>
        </p:spPr>
        <p:txBody>
          <a:bodyPr/>
          <a:lstStyle/>
          <a:p>
            <a:pPr eaLnBrk="1" hangingPunct="1"/>
            <a:r>
              <a:rPr lang="de-DE" altLang="de-DE" sz="3000" b="1" dirty="0">
                <a:solidFill>
                  <a:srgbClr val="FF3300"/>
                </a:solidFill>
                <a:latin typeface="Calibri" panose="020F0502020204030204" pitchFamily="34" charset="0"/>
              </a:rPr>
              <a:t>Ablaufplan</a:t>
            </a:r>
          </a:p>
        </p:txBody>
      </p:sp>
      <p:sp>
        <p:nvSpPr>
          <p:cNvPr id="254979" name="Rectangle 3">
            <a:extLst>
              <a:ext uri="{FF2B5EF4-FFF2-40B4-BE49-F238E27FC236}">
                <a16:creationId xmlns:a16="http://schemas.microsoft.com/office/drawing/2014/main" id="{3005B295-B1AF-5BB1-093D-71882E8D9BA3}"/>
              </a:ext>
            </a:extLst>
          </p:cNvPr>
          <p:cNvSpPr>
            <a:spLocks noGrp="1" noChangeArrowheads="1"/>
          </p:cNvSpPr>
          <p:nvPr>
            <p:ph type="body" idx="1"/>
          </p:nvPr>
        </p:nvSpPr>
        <p:spPr>
          <a:xfrm>
            <a:off x="620713" y="755576"/>
            <a:ext cx="5976937" cy="7992887"/>
          </a:xfrm>
        </p:spPr>
        <p:txBody>
          <a:bodyPr/>
          <a:lstStyle/>
          <a:p>
            <a:pPr marL="0" indent="0" algn="just" eaLnBrk="1" hangingPunct="1">
              <a:lnSpc>
                <a:spcPct val="80000"/>
              </a:lnSpc>
              <a:buFontTx/>
              <a:buNone/>
              <a:defRPr/>
            </a:pPr>
            <a:r>
              <a:rPr lang="de-DE" altLang="de-DE" sz="1900" dirty="0">
                <a:latin typeface="Calibri" panose="020F0502020204030204" pitchFamily="34" charset="0"/>
              </a:rPr>
              <a:t>Der Ablaufplan ergibt sich u.a. aus den Angaben in der Bühnenanweisung bzw. aus den aus der BA und des Technical Riders resultierenden  Anforderungen an die örtliche Produktion.</a:t>
            </a:r>
          </a:p>
          <a:p>
            <a:pPr marL="0" indent="0" algn="just" eaLnBrk="1" hangingPunct="1">
              <a:lnSpc>
                <a:spcPct val="80000"/>
              </a:lnSpc>
              <a:spcBef>
                <a:spcPts val="600"/>
              </a:spcBef>
              <a:buFontTx/>
              <a:buNone/>
              <a:defRPr/>
            </a:pPr>
            <a:r>
              <a:rPr lang="de-DE" altLang="de-DE" sz="1900" dirty="0">
                <a:latin typeface="Calibri" panose="020F0502020204030204" pitchFamily="34" charset="0"/>
              </a:rPr>
              <a:t>Dabei ist der Ablaufplan des Örtlichen Veranstalters niemals der gleiche wie der Ablaufplan der Produktion. </a:t>
            </a:r>
          </a:p>
          <a:p>
            <a:pPr marL="0" indent="0" algn="just" eaLnBrk="1" hangingPunct="1">
              <a:lnSpc>
                <a:spcPct val="80000"/>
              </a:lnSpc>
              <a:spcBef>
                <a:spcPts val="600"/>
              </a:spcBef>
              <a:buFontTx/>
              <a:buNone/>
              <a:defRPr/>
            </a:pPr>
            <a:r>
              <a:rPr lang="de-DE" altLang="de-DE" sz="1900" dirty="0">
                <a:latin typeface="Calibri" panose="020F0502020204030204" pitchFamily="34" charset="0"/>
              </a:rPr>
              <a:t>Das Timing der Produktion bildet die Grundlage für die örtlichen Abläufe und wird in einem Bauzeitenplan festgehalten (Hilfsmittel: Gant-Diagramm)</a:t>
            </a:r>
          </a:p>
          <a:p>
            <a:pPr marL="324000" eaLnBrk="1" hangingPunct="1">
              <a:lnSpc>
                <a:spcPct val="80000"/>
              </a:lnSpc>
              <a:spcBef>
                <a:spcPts val="600"/>
              </a:spcBef>
              <a:defRPr/>
            </a:pPr>
            <a:r>
              <a:rPr lang="de-DE" altLang="de-DE" sz="1900" dirty="0">
                <a:latin typeface="Calibri" panose="020F0502020204030204" pitchFamily="34" charset="0"/>
              </a:rPr>
              <a:t>Arbeitsbeginn</a:t>
            </a:r>
          </a:p>
          <a:p>
            <a:pPr eaLnBrk="1" hangingPunct="1">
              <a:lnSpc>
                <a:spcPct val="80000"/>
              </a:lnSpc>
              <a:spcBef>
                <a:spcPts val="0"/>
              </a:spcBef>
              <a:buFontTx/>
              <a:buNone/>
              <a:defRPr/>
            </a:pPr>
            <a:r>
              <a:rPr lang="de-DE" altLang="de-DE" sz="2000" dirty="0">
                <a:latin typeface="Calibri" panose="020F0502020204030204" pitchFamily="34" charset="0"/>
              </a:rPr>
              <a:t>	</a:t>
            </a:r>
            <a:r>
              <a:rPr lang="de-DE" altLang="de-DE" sz="1600" dirty="0">
                <a:latin typeface="Calibri" panose="020F0502020204030204" pitchFamily="34" charset="0"/>
              </a:rPr>
              <a:t>- Informationen für die Mitarbeiter</a:t>
            </a:r>
          </a:p>
          <a:p>
            <a:pPr eaLnBrk="1" hangingPunct="1">
              <a:lnSpc>
                <a:spcPct val="80000"/>
              </a:lnSpc>
              <a:defRPr/>
            </a:pPr>
            <a:r>
              <a:rPr lang="de-DE" altLang="de-DE" sz="1900" dirty="0">
                <a:latin typeface="Calibri" panose="020F0502020204030204" pitchFamily="34" charset="0"/>
              </a:rPr>
              <a:t>Angaben zum Produktionsablauf (</a:t>
            </a:r>
            <a:r>
              <a:rPr lang="de-DE" altLang="de-DE" sz="1900" dirty="0" err="1">
                <a:latin typeface="Calibri" panose="020F0502020204030204" pitchFamily="34" charset="0"/>
              </a:rPr>
              <a:t>Running</a:t>
            </a:r>
            <a:r>
              <a:rPr lang="de-DE" altLang="de-DE" sz="1900" dirty="0">
                <a:latin typeface="Calibri" panose="020F0502020204030204" pitchFamily="34" charset="0"/>
              </a:rPr>
              <a:t> Order)</a:t>
            </a:r>
          </a:p>
          <a:p>
            <a:pPr eaLnBrk="1" hangingPunct="1">
              <a:lnSpc>
                <a:spcPct val="80000"/>
              </a:lnSpc>
              <a:spcBef>
                <a:spcPts val="0"/>
              </a:spcBef>
              <a:buFontTx/>
              <a:buNone/>
              <a:defRPr/>
            </a:pPr>
            <a:r>
              <a:rPr lang="de-DE" altLang="de-DE" sz="1200" dirty="0"/>
              <a:t>	</a:t>
            </a:r>
            <a:r>
              <a:rPr lang="de-DE" altLang="de-DE" sz="1600" dirty="0">
                <a:latin typeface="Calibri" panose="020F0502020204030204" pitchFamily="34" charset="0"/>
              </a:rPr>
              <a:t>- Aufbaubeginn</a:t>
            </a:r>
          </a:p>
          <a:p>
            <a:pPr eaLnBrk="1" hangingPunct="1">
              <a:lnSpc>
                <a:spcPct val="80000"/>
              </a:lnSpc>
              <a:spcBef>
                <a:spcPts val="0"/>
              </a:spcBef>
              <a:buFontTx/>
              <a:buNone/>
              <a:defRPr/>
            </a:pPr>
            <a:r>
              <a:rPr lang="de-DE" altLang="de-DE" sz="1600" dirty="0">
                <a:latin typeface="Calibri" panose="020F0502020204030204" pitchFamily="34" charset="0"/>
              </a:rPr>
              <a:t>	- Reihenfolge der Gewerke</a:t>
            </a:r>
          </a:p>
          <a:p>
            <a:pPr eaLnBrk="1" hangingPunct="1">
              <a:lnSpc>
                <a:spcPct val="80000"/>
              </a:lnSpc>
              <a:spcBef>
                <a:spcPts val="0"/>
              </a:spcBef>
              <a:buFontTx/>
              <a:buNone/>
              <a:defRPr/>
            </a:pPr>
            <a:r>
              <a:rPr lang="de-DE" altLang="de-DE" sz="1600" dirty="0">
                <a:latin typeface="Calibri" panose="020F0502020204030204" pitchFamily="34" charset="0"/>
              </a:rPr>
              <a:t>	- Soundcheck</a:t>
            </a:r>
          </a:p>
          <a:p>
            <a:pPr eaLnBrk="1" hangingPunct="1">
              <a:lnSpc>
                <a:spcPct val="80000"/>
              </a:lnSpc>
              <a:spcBef>
                <a:spcPts val="0"/>
              </a:spcBef>
              <a:buFontTx/>
              <a:buNone/>
              <a:defRPr/>
            </a:pPr>
            <a:r>
              <a:rPr lang="de-DE" altLang="de-DE" sz="1600" dirty="0">
                <a:latin typeface="Calibri" panose="020F0502020204030204" pitchFamily="34" charset="0"/>
              </a:rPr>
              <a:t>	- ggf. Bauabnahme</a:t>
            </a:r>
          </a:p>
          <a:p>
            <a:pPr eaLnBrk="1" hangingPunct="1">
              <a:lnSpc>
                <a:spcPct val="80000"/>
              </a:lnSpc>
              <a:spcBef>
                <a:spcPts val="0"/>
              </a:spcBef>
              <a:buFontTx/>
              <a:buNone/>
              <a:defRPr/>
            </a:pPr>
            <a:r>
              <a:rPr lang="de-DE" altLang="de-DE" sz="1600" dirty="0">
                <a:latin typeface="Calibri" panose="020F0502020204030204" pitchFamily="34" charset="0"/>
              </a:rPr>
              <a:t>	- Sicherheitsbesprechung</a:t>
            </a:r>
          </a:p>
          <a:p>
            <a:pPr eaLnBrk="1" hangingPunct="1">
              <a:lnSpc>
                <a:spcPct val="80000"/>
              </a:lnSpc>
              <a:spcBef>
                <a:spcPts val="0"/>
              </a:spcBef>
              <a:buFontTx/>
              <a:buNone/>
              <a:defRPr/>
            </a:pPr>
            <a:r>
              <a:rPr lang="de-DE" altLang="de-DE" sz="1600" dirty="0">
                <a:latin typeface="Calibri" panose="020F0502020204030204" pitchFamily="34" charset="0"/>
              </a:rPr>
              <a:t>	- Publikumseinlass (Doors Open)</a:t>
            </a:r>
          </a:p>
          <a:p>
            <a:pPr eaLnBrk="1" hangingPunct="1">
              <a:lnSpc>
                <a:spcPct val="80000"/>
              </a:lnSpc>
              <a:spcBef>
                <a:spcPts val="0"/>
              </a:spcBef>
              <a:buFontTx/>
              <a:buNone/>
              <a:defRPr/>
            </a:pPr>
            <a:r>
              <a:rPr lang="de-DE" altLang="de-DE" sz="1600" dirty="0">
                <a:latin typeface="Calibri" panose="020F0502020204030204" pitchFamily="34" charset="0"/>
              </a:rPr>
              <a:t>	- Umbauzeiten (Change Over)</a:t>
            </a:r>
          </a:p>
          <a:p>
            <a:pPr eaLnBrk="1" hangingPunct="1">
              <a:lnSpc>
                <a:spcPct val="80000"/>
              </a:lnSpc>
              <a:spcBef>
                <a:spcPts val="0"/>
              </a:spcBef>
              <a:buFontTx/>
              <a:buNone/>
              <a:defRPr/>
            </a:pPr>
            <a:r>
              <a:rPr lang="de-DE" altLang="de-DE" sz="1600" dirty="0">
                <a:latin typeface="Calibri" panose="020F0502020204030204" pitchFamily="34" charset="0"/>
              </a:rPr>
              <a:t>	- </a:t>
            </a:r>
            <a:r>
              <a:rPr lang="de-DE" altLang="de-DE" sz="1600" dirty="0" err="1">
                <a:latin typeface="Calibri" panose="020F0502020204030204" pitchFamily="34" charset="0"/>
              </a:rPr>
              <a:t>Linechecks</a:t>
            </a:r>
            <a:r>
              <a:rPr lang="de-DE" altLang="de-DE" sz="1600" dirty="0">
                <a:latin typeface="Calibri" panose="020F0502020204030204" pitchFamily="34" charset="0"/>
              </a:rPr>
              <a:t> (z.B. bei Festivals)</a:t>
            </a:r>
          </a:p>
          <a:p>
            <a:pPr eaLnBrk="1" hangingPunct="1">
              <a:lnSpc>
                <a:spcPct val="80000"/>
              </a:lnSpc>
              <a:spcBef>
                <a:spcPts val="0"/>
              </a:spcBef>
              <a:buFontTx/>
              <a:buNone/>
              <a:defRPr/>
            </a:pPr>
            <a:r>
              <a:rPr lang="de-DE" altLang="de-DE" sz="1600" dirty="0">
                <a:latin typeface="Calibri" panose="020F0502020204030204" pitchFamily="34" charset="0"/>
              </a:rPr>
              <a:t>	- Auftrittsbeginn</a:t>
            </a:r>
          </a:p>
          <a:p>
            <a:pPr eaLnBrk="1" hangingPunct="1">
              <a:lnSpc>
                <a:spcPct val="80000"/>
              </a:lnSpc>
              <a:spcBef>
                <a:spcPts val="0"/>
              </a:spcBef>
              <a:buFontTx/>
              <a:buNone/>
              <a:defRPr/>
            </a:pPr>
            <a:r>
              <a:rPr lang="de-DE" altLang="de-DE" sz="1600" dirty="0">
                <a:latin typeface="Calibri" panose="020F0502020204030204" pitchFamily="34" charset="0"/>
              </a:rPr>
              <a:t>	- Ende des Auftritts / der Veranstaltung (</a:t>
            </a:r>
            <a:r>
              <a:rPr lang="de-DE" altLang="de-DE" sz="1600" dirty="0" err="1">
                <a:latin typeface="Calibri" panose="020F0502020204030204" pitchFamily="34" charset="0"/>
              </a:rPr>
              <a:t>Curfew</a:t>
            </a:r>
            <a:r>
              <a:rPr lang="de-DE" altLang="de-DE" sz="1600" dirty="0">
                <a:latin typeface="Calibri" panose="020F0502020204030204" pitchFamily="34" charset="0"/>
              </a:rPr>
              <a:t>)</a:t>
            </a:r>
          </a:p>
          <a:p>
            <a:pPr eaLnBrk="1" hangingPunct="1">
              <a:lnSpc>
                <a:spcPct val="80000"/>
              </a:lnSpc>
              <a:spcBef>
                <a:spcPts val="0"/>
              </a:spcBef>
              <a:buFontTx/>
              <a:buNone/>
              <a:defRPr/>
            </a:pPr>
            <a:r>
              <a:rPr lang="de-DE" altLang="de-DE" sz="1600" dirty="0">
                <a:latin typeface="Calibri" panose="020F0502020204030204" pitchFamily="34" charset="0"/>
              </a:rPr>
              <a:t>	- Abbaubeginn und erwartendes Ende</a:t>
            </a:r>
          </a:p>
          <a:p>
            <a:pPr eaLnBrk="1" hangingPunct="1">
              <a:lnSpc>
                <a:spcPct val="80000"/>
              </a:lnSpc>
              <a:spcBef>
                <a:spcPts val="480"/>
              </a:spcBef>
              <a:defRPr/>
            </a:pPr>
            <a:r>
              <a:rPr lang="de-DE" altLang="de-DE" sz="1900" dirty="0">
                <a:latin typeface="Calibri" panose="020F0502020204030204" pitchFamily="34" charset="0"/>
              </a:rPr>
              <a:t>Angaben zu Anlieferungen</a:t>
            </a:r>
          </a:p>
          <a:p>
            <a:pPr eaLnBrk="1" hangingPunct="1">
              <a:lnSpc>
                <a:spcPct val="80000"/>
              </a:lnSpc>
              <a:spcBef>
                <a:spcPts val="0"/>
              </a:spcBef>
              <a:buFontTx/>
              <a:buNone/>
              <a:defRPr/>
            </a:pPr>
            <a:r>
              <a:rPr lang="de-DE" altLang="de-DE" sz="2000" dirty="0">
                <a:latin typeface="Calibri" panose="020F0502020204030204" pitchFamily="34" charset="0"/>
              </a:rPr>
              <a:t>	</a:t>
            </a:r>
            <a:r>
              <a:rPr lang="de-DE" altLang="de-DE" sz="1600" dirty="0">
                <a:latin typeface="Calibri" panose="020F0502020204030204" pitchFamily="34" charset="0"/>
              </a:rPr>
              <a:t>- Anlieferungszeiten mit Informationen für die Zufahrt</a:t>
            </a:r>
          </a:p>
          <a:p>
            <a:pPr eaLnBrk="1" hangingPunct="1">
              <a:lnSpc>
                <a:spcPct val="80000"/>
              </a:lnSpc>
              <a:spcBef>
                <a:spcPts val="480"/>
              </a:spcBef>
              <a:defRPr/>
            </a:pPr>
            <a:r>
              <a:rPr lang="de-DE" altLang="de-DE" sz="1900" dirty="0">
                <a:latin typeface="Calibri" panose="020F0502020204030204" pitchFamily="34" charset="0"/>
              </a:rPr>
              <a:t>Strombedarf</a:t>
            </a:r>
          </a:p>
          <a:p>
            <a:pPr eaLnBrk="1" hangingPunct="1">
              <a:lnSpc>
                <a:spcPct val="80000"/>
              </a:lnSpc>
              <a:spcBef>
                <a:spcPts val="0"/>
              </a:spcBef>
              <a:buFontTx/>
              <a:buNone/>
              <a:defRPr/>
            </a:pPr>
            <a:r>
              <a:rPr lang="de-DE" altLang="de-DE" sz="2000" dirty="0">
                <a:latin typeface="Calibri" panose="020F0502020204030204" pitchFamily="34" charset="0"/>
              </a:rPr>
              <a:t>	</a:t>
            </a:r>
            <a:r>
              <a:rPr lang="de-DE" altLang="de-DE" sz="1600" dirty="0">
                <a:latin typeface="Calibri" panose="020F0502020204030204" pitchFamily="34" charset="0"/>
              </a:rPr>
              <a:t>- Vorbereitung der Stromanschlüsse</a:t>
            </a:r>
          </a:p>
          <a:p>
            <a:pPr eaLnBrk="1" hangingPunct="1">
              <a:lnSpc>
                <a:spcPct val="80000"/>
              </a:lnSpc>
              <a:defRPr/>
            </a:pPr>
            <a:r>
              <a:rPr lang="de-DE" altLang="de-DE" sz="1900" dirty="0">
                <a:latin typeface="Calibri" panose="020F0502020204030204" pitchFamily="34" charset="0"/>
              </a:rPr>
              <a:t>Informelles Treffen der Sicherheitsbeauftragten</a:t>
            </a:r>
          </a:p>
          <a:p>
            <a:pPr eaLnBrk="1" hangingPunct="1">
              <a:lnSpc>
                <a:spcPct val="80000"/>
              </a:lnSpc>
              <a:defRPr/>
            </a:pPr>
            <a:r>
              <a:rPr lang="de-DE" altLang="de-DE" sz="1900" dirty="0">
                <a:latin typeface="Calibri" panose="020F0502020204030204" pitchFamily="34" charset="0"/>
              </a:rPr>
              <a:t>Reinigung</a:t>
            </a:r>
          </a:p>
          <a:p>
            <a:pPr eaLnBrk="1" hangingPunct="1">
              <a:lnSpc>
                <a:spcPct val="80000"/>
              </a:lnSpc>
              <a:defRPr/>
            </a:pPr>
            <a:r>
              <a:rPr lang="de-DE" altLang="de-DE" sz="1900" dirty="0">
                <a:latin typeface="Calibri" panose="020F0502020204030204" pitchFamily="34" charset="0"/>
              </a:rPr>
              <a:t>Specials: z.B. Aufbauten im Publikumsbereich, Presse, </a:t>
            </a:r>
            <a:r>
              <a:rPr lang="de-DE" altLang="de-DE" sz="1900" dirty="0" err="1">
                <a:latin typeface="Calibri" panose="020F0502020204030204" pitchFamily="34" charset="0"/>
              </a:rPr>
              <a:t>Meet&amp;Greet</a:t>
            </a:r>
            <a:r>
              <a:rPr lang="de-DE" altLang="de-DE" sz="1900" dirty="0">
                <a:latin typeface="Calibri" panose="020F0502020204030204" pitchFamily="34" charset="0"/>
              </a:rPr>
              <a:t>, Autogrammstunden, Aftershow Party</a:t>
            </a:r>
          </a:p>
          <a:p>
            <a:pPr eaLnBrk="1" hangingPunct="1">
              <a:lnSpc>
                <a:spcPct val="80000"/>
              </a:lnSpc>
              <a:defRPr/>
            </a:pPr>
            <a:r>
              <a:rPr lang="de-DE" altLang="de-DE" sz="1900" dirty="0">
                <a:latin typeface="Calibri" panose="020F0502020204030204" pitchFamily="34" charset="0"/>
              </a:rPr>
              <a:t>Anlagen: Liste aller Beteiligten (mit Rufnummern &amp; Mailadressen), Shuttleplan (mit Hoteladressen)</a:t>
            </a:r>
          </a:p>
          <a:p>
            <a:pPr eaLnBrk="1" hangingPunct="1">
              <a:lnSpc>
                <a:spcPct val="80000"/>
              </a:lnSpc>
              <a:buFontTx/>
              <a:buNone/>
              <a:defRPr/>
            </a:pPr>
            <a:endParaRPr lang="de-DE" alt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6418"/>
                                        </p:tgtEl>
                                        <p:attrNameLst>
                                          <p:attrName>style.visibility</p:attrName>
                                        </p:attrNameLst>
                                      </p:cBhvr>
                                      <p:to>
                                        <p:strVal val="visible"/>
                                      </p:to>
                                    </p:set>
                                    <p:animEffect transition="in" filter="fade">
                                      <p:cBhvr>
                                        <p:cTn id="7" dur="1000"/>
                                        <p:tgtEl>
                                          <p:spTgt spid="316418"/>
                                        </p:tgtEl>
                                      </p:cBhvr>
                                    </p:animEffect>
                                    <p:anim calcmode="lin" valueType="num">
                                      <p:cBhvr>
                                        <p:cTn id="8" dur="1000" fill="hold"/>
                                        <p:tgtEl>
                                          <p:spTgt spid="316418"/>
                                        </p:tgtEl>
                                        <p:attrNameLst>
                                          <p:attrName>ppt_x</p:attrName>
                                        </p:attrNameLst>
                                      </p:cBhvr>
                                      <p:tavLst>
                                        <p:tav tm="0">
                                          <p:val>
                                            <p:strVal val="#ppt_x"/>
                                          </p:val>
                                        </p:tav>
                                        <p:tav tm="100000">
                                          <p:val>
                                            <p:strVal val="#ppt_x"/>
                                          </p:val>
                                        </p:tav>
                                      </p:tavLst>
                                    </p:anim>
                                    <p:anim calcmode="lin" valueType="num">
                                      <p:cBhvr>
                                        <p:cTn id="9" dur="1000" fill="hold"/>
                                        <p:tgtEl>
                                          <p:spTgt spid="3164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4979">
                                            <p:txEl>
                                              <p:pRg st="0" end="0"/>
                                            </p:txEl>
                                          </p:spTgt>
                                        </p:tgtEl>
                                        <p:attrNameLst>
                                          <p:attrName>style.visibility</p:attrName>
                                        </p:attrNameLst>
                                      </p:cBhvr>
                                      <p:to>
                                        <p:strVal val="visible"/>
                                      </p:to>
                                    </p:set>
                                    <p:animEffect transition="in" filter="fade">
                                      <p:cBhvr>
                                        <p:cTn id="14" dur="1000"/>
                                        <p:tgtEl>
                                          <p:spTgt spid="254979">
                                            <p:txEl>
                                              <p:pRg st="0" end="0"/>
                                            </p:txEl>
                                          </p:spTgt>
                                        </p:tgtEl>
                                      </p:cBhvr>
                                    </p:animEffect>
                                    <p:anim calcmode="lin" valueType="num">
                                      <p:cBhvr>
                                        <p:cTn id="15" dur="10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49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4979">
                                            <p:txEl>
                                              <p:pRg st="1" end="1"/>
                                            </p:txEl>
                                          </p:spTgt>
                                        </p:tgtEl>
                                        <p:attrNameLst>
                                          <p:attrName>style.visibility</p:attrName>
                                        </p:attrNameLst>
                                      </p:cBhvr>
                                      <p:to>
                                        <p:strVal val="visible"/>
                                      </p:to>
                                    </p:set>
                                    <p:animEffect transition="in" filter="fade">
                                      <p:cBhvr>
                                        <p:cTn id="21" dur="1000"/>
                                        <p:tgtEl>
                                          <p:spTgt spid="254979">
                                            <p:txEl>
                                              <p:pRg st="1" end="1"/>
                                            </p:txEl>
                                          </p:spTgt>
                                        </p:tgtEl>
                                      </p:cBhvr>
                                    </p:animEffect>
                                    <p:anim calcmode="lin" valueType="num">
                                      <p:cBhvr>
                                        <p:cTn id="22" dur="1000" fill="hold"/>
                                        <p:tgtEl>
                                          <p:spTgt spid="25497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549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4979">
                                            <p:txEl>
                                              <p:pRg st="2" end="2"/>
                                            </p:txEl>
                                          </p:spTgt>
                                        </p:tgtEl>
                                        <p:attrNameLst>
                                          <p:attrName>style.visibility</p:attrName>
                                        </p:attrNameLst>
                                      </p:cBhvr>
                                      <p:to>
                                        <p:strVal val="visible"/>
                                      </p:to>
                                    </p:set>
                                    <p:animEffect transition="in" filter="fade">
                                      <p:cBhvr>
                                        <p:cTn id="28" dur="1000"/>
                                        <p:tgtEl>
                                          <p:spTgt spid="254979">
                                            <p:txEl>
                                              <p:pRg st="2" end="2"/>
                                            </p:txEl>
                                          </p:spTgt>
                                        </p:tgtEl>
                                      </p:cBhvr>
                                    </p:animEffect>
                                    <p:anim calcmode="lin" valueType="num">
                                      <p:cBhvr>
                                        <p:cTn id="29" dur="1000" fill="hold"/>
                                        <p:tgtEl>
                                          <p:spTgt spid="25497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549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4979">
                                            <p:txEl>
                                              <p:pRg st="3" end="3"/>
                                            </p:txEl>
                                          </p:spTgt>
                                        </p:tgtEl>
                                        <p:attrNameLst>
                                          <p:attrName>style.visibility</p:attrName>
                                        </p:attrNameLst>
                                      </p:cBhvr>
                                      <p:to>
                                        <p:strVal val="visible"/>
                                      </p:to>
                                    </p:set>
                                    <p:animEffect transition="in" filter="fade">
                                      <p:cBhvr>
                                        <p:cTn id="35" dur="1000"/>
                                        <p:tgtEl>
                                          <p:spTgt spid="254979">
                                            <p:txEl>
                                              <p:pRg st="3" end="3"/>
                                            </p:txEl>
                                          </p:spTgt>
                                        </p:tgtEl>
                                      </p:cBhvr>
                                    </p:animEffect>
                                    <p:anim calcmode="lin" valueType="num">
                                      <p:cBhvr>
                                        <p:cTn id="36" dur="1000" fill="hold"/>
                                        <p:tgtEl>
                                          <p:spTgt spid="25497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54979">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4979">
                                            <p:txEl>
                                              <p:pRg st="4" end="4"/>
                                            </p:txEl>
                                          </p:spTgt>
                                        </p:tgtEl>
                                        <p:attrNameLst>
                                          <p:attrName>style.visibility</p:attrName>
                                        </p:attrNameLst>
                                      </p:cBhvr>
                                      <p:to>
                                        <p:strVal val="visible"/>
                                      </p:to>
                                    </p:set>
                                    <p:animEffect transition="in" filter="fade">
                                      <p:cBhvr>
                                        <p:cTn id="40" dur="1000"/>
                                        <p:tgtEl>
                                          <p:spTgt spid="254979">
                                            <p:txEl>
                                              <p:pRg st="4" end="4"/>
                                            </p:txEl>
                                          </p:spTgt>
                                        </p:tgtEl>
                                      </p:cBhvr>
                                    </p:animEffect>
                                    <p:anim calcmode="lin" valueType="num">
                                      <p:cBhvr>
                                        <p:cTn id="41" dur="1000" fill="hold"/>
                                        <p:tgtEl>
                                          <p:spTgt spid="25497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549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54979">
                                            <p:txEl>
                                              <p:pRg st="5" end="5"/>
                                            </p:txEl>
                                          </p:spTgt>
                                        </p:tgtEl>
                                        <p:attrNameLst>
                                          <p:attrName>style.visibility</p:attrName>
                                        </p:attrNameLst>
                                      </p:cBhvr>
                                      <p:to>
                                        <p:strVal val="visible"/>
                                      </p:to>
                                    </p:set>
                                    <p:animEffect transition="in" filter="fade">
                                      <p:cBhvr>
                                        <p:cTn id="47" dur="1000"/>
                                        <p:tgtEl>
                                          <p:spTgt spid="254979">
                                            <p:txEl>
                                              <p:pRg st="5" end="5"/>
                                            </p:txEl>
                                          </p:spTgt>
                                        </p:tgtEl>
                                      </p:cBhvr>
                                    </p:animEffect>
                                    <p:anim calcmode="lin" valueType="num">
                                      <p:cBhvr>
                                        <p:cTn id="48" dur="1000" fill="hold"/>
                                        <p:tgtEl>
                                          <p:spTgt spid="25497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54979">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4979">
                                            <p:txEl>
                                              <p:pRg st="6" end="6"/>
                                            </p:txEl>
                                          </p:spTgt>
                                        </p:tgtEl>
                                        <p:attrNameLst>
                                          <p:attrName>style.visibility</p:attrName>
                                        </p:attrNameLst>
                                      </p:cBhvr>
                                      <p:to>
                                        <p:strVal val="visible"/>
                                      </p:to>
                                    </p:set>
                                    <p:animEffect transition="in" filter="fade">
                                      <p:cBhvr>
                                        <p:cTn id="52" dur="1000"/>
                                        <p:tgtEl>
                                          <p:spTgt spid="254979">
                                            <p:txEl>
                                              <p:pRg st="6" end="6"/>
                                            </p:txEl>
                                          </p:spTgt>
                                        </p:tgtEl>
                                      </p:cBhvr>
                                    </p:animEffect>
                                    <p:anim calcmode="lin" valueType="num">
                                      <p:cBhvr>
                                        <p:cTn id="53" dur="1000" fill="hold"/>
                                        <p:tgtEl>
                                          <p:spTgt spid="254979">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54979">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4979">
                                            <p:txEl>
                                              <p:pRg st="7" end="7"/>
                                            </p:txEl>
                                          </p:spTgt>
                                        </p:tgtEl>
                                        <p:attrNameLst>
                                          <p:attrName>style.visibility</p:attrName>
                                        </p:attrNameLst>
                                      </p:cBhvr>
                                      <p:to>
                                        <p:strVal val="visible"/>
                                      </p:to>
                                    </p:set>
                                    <p:animEffect transition="in" filter="fade">
                                      <p:cBhvr>
                                        <p:cTn id="57" dur="1000"/>
                                        <p:tgtEl>
                                          <p:spTgt spid="254979">
                                            <p:txEl>
                                              <p:pRg st="7" end="7"/>
                                            </p:txEl>
                                          </p:spTgt>
                                        </p:tgtEl>
                                      </p:cBhvr>
                                    </p:animEffect>
                                    <p:anim calcmode="lin" valueType="num">
                                      <p:cBhvr>
                                        <p:cTn id="58" dur="1000" fill="hold"/>
                                        <p:tgtEl>
                                          <p:spTgt spid="254979">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254979">
                                            <p:txEl>
                                              <p:pRg st="7" end="7"/>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4979">
                                            <p:txEl>
                                              <p:pRg st="8" end="8"/>
                                            </p:txEl>
                                          </p:spTgt>
                                        </p:tgtEl>
                                        <p:attrNameLst>
                                          <p:attrName>style.visibility</p:attrName>
                                        </p:attrNameLst>
                                      </p:cBhvr>
                                      <p:to>
                                        <p:strVal val="visible"/>
                                      </p:to>
                                    </p:set>
                                    <p:animEffect transition="in" filter="fade">
                                      <p:cBhvr>
                                        <p:cTn id="62" dur="1000"/>
                                        <p:tgtEl>
                                          <p:spTgt spid="254979">
                                            <p:txEl>
                                              <p:pRg st="8" end="8"/>
                                            </p:txEl>
                                          </p:spTgt>
                                        </p:tgtEl>
                                      </p:cBhvr>
                                    </p:animEffect>
                                    <p:anim calcmode="lin" valueType="num">
                                      <p:cBhvr>
                                        <p:cTn id="63" dur="1000" fill="hold"/>
                                        <p:tgtEl>
                                          <p:spTgt spid="254979">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254979">
                                            <p:txEl>
                                              <p:pRg st="8" end="8"/>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4979">
                                            <p:txEl>
                                              <p:pRg st="9" end="9"/>
                                            </p:txEl>
                                          </p:spTgt>
                                        </p:tgtEl>
                                        <p:attrNameLst>
                                          <p:attrName>style.visibility</p:attrName>
                                        </p:attrNameLst>
                                      </p:cBhvr>
                                      <p:to>
                                        <p:strVal val="visible"/>
                                      </p:to>
                                    </p:set>
                                    <p:animEffect transition="in" filter="fade">
                                      <p:cBhvr>
                                        <p:cTn id="67" dur="1000"/>
                                        <p:tgtEl>
                                          <p:spTgt spid="254979">
                                            <p:txEl>
                                              <p:pRg st="9" end="9"/>
                                            </p:txEl>
                                          </p:spTgt>
                                        </p:tgtEl>
                                      </p:cBhvr>
                                    </p:animEffect>
                                    <p:anim calcmode="lin" valueType="num">
                                      <p:cBhvr>
                                        <p:cTn id="68" dur="1000" fill="hold"/>
                                        <p:tgtEl>
                                          <p:spTgt spid="254979">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254979">
                                            <p:txEl>
                                              <p:pRg st="9" end="9"/>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54979">
                                            <p:txEl>
                                              <p:pRg st="10" end="10"/>
                                            </p:txEl>
                                          </p:spTgt>
                                        </p:tgtEl>
                                        <p:attrNameLst>
                                          <p:attrName>style.visibility</p:attrName>
                                        </p:attrNameLst>
                                      </p:cBhvr>
                                      <p:to>
                                        <p:strVal val="visible"/>
                                      </p:to>
                                    </p:set>
                                    <p:animEffect transition="in" filter="fade">
                                      <p:cBhvr>
                                        <p:cTn id="72" dur="1000"/>
                                        <p:tgtEl>
                                          <p:spTgt spid="254979">
                                            <p:txEl>
                                              <p:pRg st="10" end="10"/>
                                            </p:txEl>
                                          </p:spTgt>
                                        </p:tgtEl>
                                      </p:cBhvr>
                                    </p:animEffect>
                                    <p:anim calcmode="lin" valueType="num">
                                      <p:cBhvr>
                                        <p:cTn id="73" dur="1000" fill="hold"/>
                                        <p:tgtEl>
                                          <p:spTgt spid="254979">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254979">
                                            <p:txEl>
                                              <p:pRg st="10" end="1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4979">
                                            <p:txEl>
                                              <p:pRg st="11" end="11"/>
                                            </p:txEl>
                                          </p:spTgt>
                                        </p:tgtEl>
                                        <p:attrNameLst>
                                          <p:attrName>style.visibility</p:attrName>
                                        </p:attrNameLst>
                                      </p:cBhvr>
                                      <p:to>
                                        <p:strVal val="visible"/>
                                      </p:to>
                                    </p:set>
                                    <p:animEffect transition="in" filter="fade">
                                      <p:cBhvr>
                                        <p:cTn id="77" dur="1000"/>
                                        <p:tgtEl>
                                          <p:spTgt spid="254979">
                                            <p:txEl>
                                              <p:pRg st="11" end="11"/>
                                            </p:txEl>
                                          </p:spTgt>
                                        </p:tgtEl>
                                      </p:cBhvr>
                                    </p:animEffect>
                                    <p:anim calcmode="lin" valueType="num">
                                      <p:cBhvr>
                                        <p:cTn id="78" dur="1000" fill="hold"/>
                                        <p:tgtEl>
                                          <p:spTgt spid="254979">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254979">
                                            <p:txEl>
                                              <p:pRg st="11" end="11"/>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54979">
                                            <p:txEl>
                                              <p:pRg st="12" end="12"/>
                                            </p:txEl>
                                          </p:spTgt>
                                        </p:tgtEl>
                                        <p:attrNameLst>
                                          <p:attrName>style.visibility</p:attrName>
                                        </p:attrNameLst>
                                      </p:cBhvr>
                                      <p:to>
                                        <p:strVal val="visible"/>
                                      </p:to>
                                    </p:set>
                                    <p:animEffect transition="in" filter="fade">
                                      <p:cBhvr>
                                        <p:cTn id="82" dur="1000"/>
                                        <p:tgtEl>
                                          <p:spTgt spid="254979">
                                            <p:txEl>
                                              <p:pRg st="12" end="12"/>
                                            </p:txEl>
                                          </p:spTgt>
                                        </p:tgtEl>
                                      </p:cBhvr>
                                    </p:animEffect>
                                    <p:anim calcmode="lin" valueType="num">
                                      <p:cBhvr>
                                        <p:cTn id="83" dur="1000" fill="hold"/>
                                        <p:tgtEl>
                                          <p:spTgt spid="254979">
                                            <p:txEl>
                                              <p:pRg st="12" end="12"/>
                                            </p:txEl>
                                          </p:spTgt>
                                        </p:tgtEl>
                                        <p:attrNameLst>
                                          <p:attrName>ppt_x</p:attrName>
                                        </p:attrNameLst>
                                      </p:cBhvr>
                                      <p:tavLst>
                                        <p:tav tm="0">
                                          <p:val>
                                            <p:strVal val="#ppt_x"/>
                                          </p:val>
                                        </p:tav>
                                        <p:tav tm="100000">
                                          <p:val>
                                            <p:strVal val="#ppt_x"/>
                                          </p:val>
                                        </p:tav>
                                      </p:tavLst>
                                    </p:anim>
                                    <p:anim calcmode="lin" valueType="num">
                                      <p:cBhvr>
                                        <p:cTn id="84" dur="1000" fill="hold"/>
                                        <p:tgtEl>
                                          <p:spTgt spid="254979">
                                            <p:txEl>
                                              <p:pRg st="12" end="12"/>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54979">
                                            <p:txEl>
                                              <p:pRg st="13" end="13"/>
                                            </p:txEl>
                                          </p:spTgt>
                                        </p:tgtEl>
                                        <p:attrNameLst>
                                          <p:attrName>style.visibility</p:attrName>
                                        </p:attrNameLst>
                                      </p:cBhvr>
                                      <p:to>
                                        <p:strVal val="visible"/>
                                      </p:to>
                                    </p:set>
                                    <p:animEffect transition="in" filter="fade">
                                      <p:cBhvr>
                                        <p:cTn id="87" dur="1000"/>
                                        <p:tgtEl>
                                          <p:spTgt spid="254979">
                                            <p:txEl>
                                              <p:pRg st="13" end="13"/>
                                            </p:txEl>
                                          </p:spTgt>
                                        </p:tgtEl>
                                      </p:cBhvr>
                                    </p:animEffect>
                                    <p:anim calcmode="lin" valueType="num">
                                      <p:cBhvr>
                                        <p:cTn id="88" dur="1000" fill="hold"/>
                                        <p:tgtEl>
                                          <p:spTgt spid="254979">
                                            <p:txEl>
                                              <p:pRg st="13" end="13"/>
                                            </p:txEl>
                                          </p:spTgt>
                                        </p:tgtEl>
                                        <p:attrNameLst>
                                          <p:attrName>ppt_x</p:attrName>
                                        </p:attrNameLst>
                                      </p:cBhvr>
                                      <p:tavLst>
                                        <p:tav tm="0">
                                          <p:val>
                                            <p:strVal val="#ppt_x"/>
                                          </p:val>
                                        </p:tav>
                                        <p:tav tm="100000">
                                          <p:val>
                                            <p:strVal val="#ppt_x"/>
                                          </p:val>
                                        </p:tav>
                                      </p:tavLst>
                                    </p:anim>
                                    <p:anim calcmode="lin" valueType="num">
                                      <p:cBhvr>
                                        <p:cTn id="89" dur="1000" fill="hold"/>
                                        <p:tgtEl>
                                          <p:spTgt spid="254979">
                                            <p:txEl>
                                              <p:pRg st="13" end="13"/>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54979">
                                            <p:txEl>
                                              <p:pRg st="14" end="14"/>
                                            </p:txEl>
                                          </p:spTgt>
                                        </p:tgtEl>
                                        <p:attrNameLst>
                                          <p:attrName>style.visibility</p:attrName>
                                        </p:attrNameLst>
                                      </p:cBhvr>
                                      <p:to>
                                        <p:strVal val="visible"/>
                                      </p:to>
                                    </p:set>
                                    <p:animEffect transition="in" filter="fade">
                                      <p:cBhvr>
                                        <p:cTn id="92" dur="1000"/>
                                        <p:tgtEl>
                                          <p:spTgt spid="254979">
                                            <p:txEl>
                                              <p:pRg st="14" end="14"/>
                                            </p:txEl>
                                          </p:spTgt>
                                        </p:tgtEl>
                                      </p:cBhvr>
                                    </p:animEffect>
                                    <p:anim calcmode="lin" valueType="num">
                                      <p:cBhvr>
                                        <p:cTn id="93" dur="1000" fill="hold"/>
                                        <p:tgtEl>
                                          <p:spTgt spid="254979">
                                            <p:txEl>
                                              <p:pRg st="14" end="14"/>
                                            </p:txEl>
                                          </p:spTgt>
                                        </p:tgtEl>
                                        <p:attrNameLst>
                                          <p:attrName>ppt_x</p:attrName>
                                        </p:attrNameLst>
                                      </p:cBhvr>
                                      <p:tavLst>
                                        <p:tav tm="0">
                                          <p:val>
                                            <p:strVal val="#ppt_x"/>
                                          </p:val>
                                        </p:tav>
                                        <p:tav tm="100000">
                                          <p:val>
                                            <p:strVal val="#ppt_x"/>
                                          </p:val>
                                        </p:tav>
                                      </p:tavLst>
                                    </p:anim>
                                    <p:anim calcmode="lin" valueType="num">
                                      <p:cBhvr>
                                        <p:cTn id="94" dur="1000" fill="hold"/>
                                        <p:tgtEl>
                                          <p:spTgt spid="254979">
                                            <p:txEl>
                                              <p:pRg st="14" end="14"/>
                                            </p:tx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54979">
                                            <p:txEl>
                                              <p:pRg st="15" end="15"/>
                                            </p:txEl>
                                          </p:spTgt>
                                        </p:tgtEl>
                                        <p:attrNameLst>
                                          <p:attrName>style.visibility</p:attrName>
                                        </p:attrNameLst>
                                      </p:cBhvr>
                                      <p:to>
                                        <p:strVal val="visible"/>
                                      </p:to>
                                    </p:set>
                                    <p:animEffect transition="in" filter="fade">
                                      <p:cBhvr>
                                        <p:cTn id="97" dur="1000"/>
                                        <p:tgtEl>
                                          <p:spTgt spid="254979">
                                            <p:txEl>
                                              <p:pRg st="15" end="15"/>
                                            </p:txEl>
                                          </p:spTgt>
                                        </p:tgtEl>
                                      </p:cBhvr>
                                    </p:animEffect>
                                    <p:anim calcmode="lin" valueType="num">
                                      <p:cBhvr>
                                        <p:cTn id="98" dur="1000" fill="hold"/>
                                        <p:tgtEl>
                                          <p:spTgt spid="254979">
                                            <p:txEl>
                                              <p:pRg st="15" end="15"/>
                                            </p:txEl>
                                          </p:spTgt>
                                        </p:tgtEl>
                                        <p:attrNameLst>
                                          <p:attrName>ppt_x</p:attrName>
                                        </p:attrNameLst>
                                      </p:cBhvr>
                                      <p:tavLst>
                                        <p:tav tm="0">
                                          <p:val>
                                            <p:strVal val="#ppt_x"/>
                                          </p:val>
                                        </p:tav>
                                        <p:tav tm="100000">
                                          <p:val>
                                            <p:strVal val="#ppt_x"/>
                                          </p:val>
                                        </p:tav>
                                      </p:tavLst>
                                    </p:anim>
                                    <p:anim calcmode="lin" valueType="num">
                                      <p:cBhvr>
                                        <p:cTn id="99" dur="1000" fill="hold"/>
                                        <p:tgtEl>
                                          <p:spTgt spid="254979">
                                            <p:txEl>
                                              <p:pRg st="15" end="15"/>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54979">
                                            <p:txEl>
                                              <p:pRg st="16" end="16"/>
                                            </p:txEl>
                                          </p:spTgt>
                                        </p:tgtEl>
                                        <p:attrNameLst>
                                          <p:attrName>style.visibility</p:attrName>
                                        </p:attrNameLst>
                                      </p:cBhvr>
                                      <p:to>
                                        <p:strVal val="visible"/>
                                      </p:to>
                                    </p:set>
                                    <p:animEffect transition="in" filter="fade">
                                      <p:cBhvr>
                                        <p:cTn id="102" dur="1000"/>
                                        <p:tgtEl>
                                          <p:spTgt spid="254979">
                                            <p:txEl>
                                              <p:pRg st="16" end="16"/>
                                            </p:txEl>
                                          </p:spTgt>
                                        </p:tgtEl>
                                      </p:cBhvr>
                                    </p:animEffect>
                                    <p:anim calcmode="lin" valueType="num">
                                      <p:cBhvr>
                                        <p:cTn id="103" dur="1000" fill="hold"/>
                                        <p:tgtEl>
                                          <p:spTgt spid="254979">
                                            <p:txEl>
                                              <p:pRg st="16" end="16"/>
                                            </p:txEl>
                                          </p:spTgt>
                                        </p:tgtEl>
                                        <p:attrNameLst>
                                          <p:attrName>ppt_x</p:attrName>
                                        </p:attrNameLst>
                                      </p:cBhvr>
                                      <p:tavLst>
                                        <p:tav tm="0">
                                          <p:val>
                                            <p:strVal val="#ppt_x"/>
                                          </p:val>
                                        </p:tav>
                                        <p:tav tm="100000">
                                          <p:val>
                                            <p:strVal val="#ppt_x"/>
                                          </p:val>
                                        </p:tav>
                                      </p:tavLst>
                                    </p:anim>
                                    <p:anim calcmode="lin" valueType="num">
                                      <p:cBhvr>
                                        <p:cTn id="104" dur="1000" fill="hold"/>
                                        <p:tgtEl>
                                          <p:spTgt spid="254979">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54979">
                                            <p:txEl>
                                              <p:pRg st="17" end="17"/>
                                            </p:txEl>
                                          </p:spTgt>
                                        </p:tgtEl>
                                        <p:attrNameLst>
                                          <p:attrName>style.visibility</p:attrName>
                                        </p:attrNameLst>
                                      </p:cBhvr>
                                      <p:to>
                                        <p:strVal val="visible"/>
                                      </p:to>
                                    </p:set>
                                    <p:animEffect transition="in" filter="fade">
                                      <p:cBhvr>
                                        <p:cTn id="109" dur="1000"/>
                                        <p:tgtEl>
                                          <p:spTgt spid="254979">
                                            <p:txEl>
                                              <p:pRg st="17" end="17"/>
                                            </p:txEl>
                                          </p:spTgt>
                                        </p:tgtEl>
                                      </p:cBhvr>
                                    </p:animEffect>
                                    <p:anim calcmode="lin" valueType="num">
                                      <p:cBhvr>
                                        <p:cTn id="110" dur="1000" fill="hold"/>
                                        <p:tgtEl>
                                          <p:spTgt spid="254979">
                                            <p:txEl>
                                              <p:pRg st="17" end="17"/>
                                            </p:txEl>
                                          </p:spTgt>
                                        </p:tgtEl>
                                        <p:attrNameLst>
                                          <p:attrName>ppt_x</p:attrName>
                                        </p:attrNameLst>
                                      </p:cBhvr>
                                      <p:tavLst>
                                        <p:tav tm="0">
                                          <p:val>
                                            <p:strVal val="#ppt_x"/>
                                          </p:val>
                                        </p:tav>
                                        <p:tav tm="100000">
                                          <p:val>
                                            <p:strVal val="#ppt_x"/>
                                          </p:val>
                                        </p:tav>
                                      </p:tavLst>
                                    </p:anim>
                                    <p:anim calcmode="lin" valueType="num">
                                      <p:cBhvr>
                                        <p:cTn id="111" dur="1000" fill="hold"/>
                                        <p:tgtEl>
                                          <p:spTgt spid="254979">
                                            <p:txEl>
                                              <p:pRg st="17" end="17"/>
                                            </p:txEl>
                                          </p:spTgt>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54979">
                                            <p:txEl>
                                              <p:pRg st="18" end="18"/>
                                            </p:txEl>
                                          </p:spTgt>
                                        </p:tgtEl>
                                        <p:attrNameLst>
                                          <p:attrName>style.visibility</p:attrName>
                                        </p:attrNameLst>
                                      </p:cBhvr>
                                      <p:to>
                                        <p:strVal val="visible"/>
                                      </p:to>
                                    </p:set>
                                    <p:animEffect transition="in" filter="fade">
                                      <p:cBhvr>
                                        <p:cTn id="114" dur="1000"/>
                                        <p:tgtEl>
                                          <p:spTgt spid="254979">
                                            <p:txEl>
                                              <p:pRg st="18" end="18"/>
                                            </p:txEl>
                                          </p:spTgt>
                                        </p:tgtEl>
                                      </p:cBhvr>
                                    </p:animEffect>
                                    <p:anim calcmode="lin" valueType="num">
                                      <p:cBhvr>
                                        <p:cTn id="115" dur="1000" fill="hold"/>
                                        <p:tgtEl>
                                          <p:spTgt spid="254979">
                                            <p:txEl>
                                              <p:pRg st="18" end="18"/>
                                            </p:txEl>
                                          </p:spTgt>
                                        </p:tgtEl>
                                        <p:attrNameLst>
                                          <p:attrName>ppt_x</p:attrName>
                                        </p:attrNameLst>
                                      </p:cBhvr>
                                      <p:tavLst>
                                        <p:tav tm="0">
                                          <p:val>
                                            <p:strVal val="#ppt_x"/>
                                          </p:val>
                                        </p:tav>
                                        <p:tav tm="100000">
                                          <p:val>
                                            <p:strVal val="#ppt_x"/>
                                          </p:val>
                                        </p:tav>
                                      </p:tavLst>
                                    </p:anim>
                                    <p:anim calcmode="lin" valueType="num">
                                      <p:cBhvr>
                                        <p:cTn id="116" dur="1000" fill="hold"/>
                                        <p:tgtEl>
                                          <p:spTgt spid="254979">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254979">
                                            <p:txEl>
                                              <p:pRg st="19" end="19"/>
                                            </p:txEl>
                                          </p:spTgt>
                                        </p:tgtEl>
                                        <p:attrNameLst>
                                          <p:attrName>style.visibility</p:attrName>
                                        </p:attrNameLst>
                                      </p:cBhvr>
                                      <p:to>
                                        <p:strVal val="visible"/>
                                      </p:to>
                                    </p:set>
                                    <p:animEffect transition="in" filter="fade">
                                      <p:cBhvr>
                                        <p:cTn id="121" dur="1000"/>
                                        <p:tgtEl>
                                          <p:spTgt spid="254979">
                                            <p:txEl>
                                              <p:pRg st="19" end="19"/>
                                            </p:txEl>
                                          </p:spTgt>
                                        </p:tgtEl>
                                      </p:cBhvr>
                                    </p:animEffect>
                                    <p:anim calcmode="lin" valueType="num">
                                      <p:cBhvr>
                                        <p:cTn id="122" dur="1000" fill="hold"/>
                                        <p:tgtEl>
                                          <p:spTgt spid="254979">
                                            <p:txEl>
                                              <p:pRg st="19" end="19"/>
                                            </p:txEl>
                                          </p:spTgt>
                                        </p:tgtEl>
                                        <p:attrNameLst>
                                          <p:attrName>ppt_x</p:attrName>
                                        </p:attrNameLst>
                                      </p:cBhvr>
                                      <p:tavLst>
                                        <p:tav tm="0">
                                          <p:val>
                                            <p:strVal val="#ppt_x"/>
                                          </p:val>
                                        </p:tav>
                                        <p:tav tm="100000">
                                          <p:val>
                                            <p:strVal val="#ppt_x"/>
                                          </p:val>
                                        </p:tav>
                                      </p:tavLst>
                                    </p:anim>
                                    <p:anim calcmode="lin" valueType="num">
                                      <p:cBhvr>
                                        <p:cTn id="123" dur="1000" fill="hold"/>
                                        <p:tgtEl>
                                          <p:spTgt spid="254979">
                                            <p:txEl>
                                              <p:pRg st="19" end="19"/>
                                            </p:txEl>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54979">
                                            <p:txEl>
                                              <p:pRg st="20" end="20"/>
                                            </p:txEl>
                                          </p:spTgt>
                                        </p:tgtEl>
                                        <p:attrNameLst>
                                          <p:attrName>style.visibility</p:attrName>
                                        </p:attrNameLst>
                                      </p:cBhvr>
                                      <p:to>
                                        <p:strVal val="visible"/>
                                      </p:to>
                                    </p:set>
                                    <p:animEffect transition="in" filter="fade">
                                      <p:cBhvr>
                                        <p:cTn id="126" dur="1000"/>
                                        <p:tgtEl>
                                          <p:spTgt spid="254979">
                                            <p:txEl>
                                              <p:pRg st="20" end="20"/>
                                            </p:txEl>
                                          </p:spTgt>
                                        </p:tgtEl>
                                      </p:cBhvr>
                                    </p:animEffect>
                                    <p:anim calcmode="lin" valueType="num">
                                      <p:cBhvr>
                                        <p:cTn id="127" dur="1000" fill="hold"/>
                                        <p:tgtEl>
                                          <p:spTgt spid="254979">
                                            <p:txEl>
                                              <p:pRg st="20" end="20"/>
                                            </p:txEl>
                                          </p:spTgt>
                                        </p:tgtEl>
                                        <p:attrNameLst>
                                          <p:attrName>ppt_x</p:attrName>
                                        </p:attrNameLst>
                                      </p:cBhvr>
                                      <p:tavLst>
                                        <p:tav tm="0">
                                          <p:val>
                                            <p:strVal val="#ppt_x"/>
                                          </p:val>
                                        </p:tav>
                                        <p:tav tm="100000">
                                          <p:val>
                                            <p:strVal val="#ppt_x"/>
                                          </p:val>
                                        </p:tav>
                                      </p:tavLst>
                                    </p:anim>
                                    <p:anim calcmode="lin" valueType="num">
                                      <p:cBhvr>
                                        <p:cTn id="128" dur="1000" fill="hold"/>
                                        <p:tgtEl>
                                          <p:spTgt spid="254979">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54979">
                                            <p:txEl>
                                              <p:pRg st="21" end="21"/>
                                            </p:txEl>
                                          </p:spTgt>
                                        </p:tgtEl>
                                        <p:attrNameLst>
                                          <p:attrName>style.visibility</p:attrName>
                                        </p:attrNameLst>
                                      </p:cBhvr>
                                      <p:to>
                                        <p:strVal val="visible"/>
                                      </p:to>
                                    </p:set>
                                    <p:animEffect transition="in" filter="fade">
                                      <p:cBhvr>
                                        <p:cTn id="133" dur="1000"/>
                                        <p:tgtEl>
                                          <p:spTgt spid="254979">
                                            <p:txEl>
                                              <p:pRg st="21" end="21"/>
                                            </p:txEl>
                                          </p:spTgt>
                                        </p:tgtEl>
                                      </p:cBhvr>
                                    </p:animEffect>
                                    <p:anim calcmode="lin" valueType="num">
                                      <p:cBhvr>
                                        <p:cTn id="134" dur="1000" fill="hold"/>
                                        <p:tgtEl>
                                          <p:spTgt spid="254979">
                                            <p:txEl>
                                              <p:pRg st="21" end="21"/>
                                            </p:txEl>
                                          </p:spTgt>
                                        </p:tgtEl>
                                        <p:attrNameLst>
                                          <p:attrName>ppt_x</p:attrName>
                                        </p:attrNameLst>
                                      </p:cBhvr>
                                      <p:tavLst>
                                        <p:tav tm="0">
                                          <p:val>
                                            <p:strVal val="#ppt_x"/>
                                          </p:val>
                                        </p:tav>
                                        <p:tav tm="100000">
                                          <p:val>
                                            <p:strVal val="#ppt_x"/>
                                          </p:val>
                                        </p:tav>
                                      </p:tavLst>
                                    </p:anim>
                                    <p:anim calcmode="lin" valueType="num">
                                      <p:cBhvr>
                                        <p:cTn id="135" dur="1000" fill="hold"/>
                                        <p:tgtEl>
                                          <p:spTgt spid="254979">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54979">
                                            <p:txEl>
                                              <p:pRg st="22" end="22"/>
                                            </p:txEl>
                                          </p:spTgt>
                                        </p:tgtEl>
                                        <p:attrNameLst>
                                          <p:attrName>style.visibility</p:attrName>
                                        </p:attrNameLst>
                                      </p:cBhvr>
                                      <p:to>
                                        <p:strVal val="visible"/>
                                      </p:to>
                                    </p:set>
                                    <p:animEffect transition="in" filter="fade">
                                      <p:cBhvr>
                                        <p:cTn id="140" dur="1000"/>
                                        <p:tgtEl>
                                          <p:spTgt spid="254979">
                                            <p:txEl>
                                              <p:pRg st="22" end="22"/>
                                            </p:txEl>
                                          </p:spTgt>
                                        </p:tgtEl>
                                      </p:cBhvr>
                                    </p:animEffect>
                                    <p:anim calcmode="lin" valueType="num">
                                      <p:cBhvr>
                                        <p:cTn id="141" dur="1000" fill="hold"/>
                                        <p:tgtEl>
                                          <p:spTgt spid="254979">
                                            <p:txEl>
                                              <p:pRg st="22" end="22"/>
                                            </p:txEl>
                                          </p:spTgt>
                                        </p:tgtEl>
                                        <p:attrNameLst>
                                          <p:attrName>ppt_x</p:attrName>
                                        </p:attrNameLst>
                                      </p:cBhvr>
                                      <p:tavLst>
                                        <p:tav tm="0">
                                          <p:val>
                                            <p:strVal val="#ppt_x"/>
                                          </p:val>
                                        </p:tav>
                                        <p:tav tm="100000">
                                          <p:val>
                                            <p:strVal val="#ppt_x"/>
                                          </p:val>
                                        </p:tav>
                                      </p:tavLst>
                                    </p:anim>
                                    <p:anim calcmode="lin" valueType="num">
                                      <p:cBhvr>
                                        <p:cTn id="142" dur="1000" fill="hold"/>
                                        <p:tgtEl>
                                          <p:spTgt spid="254979">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54979">
                                            <p:txEl>
                                              <p:pRg st="23" end="23"/>
                                            </p:txEl>
                                          </p:spTgt>
                                        </p:tgtEl>
                                        <p:attrNameLst>
                                          <p:attrName>style.visibility</p:attrName>
                                        </p:attrNameLst>
                                      </p:cBhvr>
                                      <p:to>
                                        <p:strVal val="visible"/>
                                      </p:to>
                                    </p:set>
                                    <p:animEffect transition="in" filter="fade">
                                      <p:cBhvr>
                                        <p:cTn id="147" dur="1000"/>
                                        <p:tgtEl>
                                          <p:spTgt spid="254979">
                                            <p:txEl>
                                              <p:pRg st="23" end="23"/>
                                            </p:txEl>
                                          </p:spTgt>
                                        </p:tgtEl>
                                      </p:cBhvr>
                                    </p:animEffect>
                                    <p:anim calcmode="lin" valueType="num">
                                      <p:cBhvr>
                                        <p:cTn id="148" dur="1000" fill="hold"/>
                                        <p:tgtEl>
                                          <p:spTgt spid="254979">
                                            <p:txEl>
                                              <p:pRg st="23" end="23"/>
                                            </p:txEl>
                                          </p:spTgt>
                                        </p:tgtEl>
                                        <p:attrNameLst>
                                          <p:attrName>ppt_x</p:attrName>
                                        </p:attrNameLst>
                                      </p:cBhvr>
                                      <p:tavLst>
                                        <p:tav tm="0">
                                          <p:val>
                                            <p:strVal val="#ppt_x"/>
                                          </p:val>
                                        </p:tav>
                                        <p:tav tm="100000">
                                          <p:val>
                                            <p:strVal val="#ppt_x"/>
                                          </p:val>
                                        </p:tav>
                                      </p:tavLst>
                                    </p:anim>
                                    <p:anim calcmode="lin" valueType="num">
                                      <p:cBhvr>
                                        <p:cTn id="149" dur="1000" fill="hold"/>
                                        <p:tgtEl>
                                          <p:spTgt spid="254979">
                                            <p:txEl>
                                              <p:pRg st="23" end="23"/>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54979">
                                            <p:txEl>
                                              <p:pRg st="24" end="24"/>
                                            </p:txEl>
                                          </p:spTgt>
                                        </p:tgtEl>
                                        <p:attrNameLst>
                                          <p:attrName>style.visibility</p:attrName>
                                        </p:attrNameLst>
                                      </p:cBhvr>
                                      <p:to>
                                        <p:strVal val="visible"/>
                                      </p:to>
                                    </p:set>
                                    <p:animEffect transition="in" filter="fade">
                                      <p:cBhvr>
                                        <p:cTn id="154" dur="1000"/>
                                        <p:tgtEl>
                                          <p:spTgt spid="254979">
                                            <p:txEl>
                                              <p:pRg st="24" end="24"/>
                                            </p:txEl>
                                          </p:spTgt>
                                        </p:tgtEl>
                                      </p:cBhvr>
                                    </p:animEffect>
                                    <p:anim calcmode="lin" valueType="num">
                                      <p:cBhvr>
                                        <p:cTn id="155" dur="1000" fill="hold"/>
                                        <p:tgtEl>
                                          <p:spTgt spid="254979">
                                            <p:txEl>
                                              <p:pRg st="24" end="24"/>
                                            </p:txEl>
                                          </p:spTgt>
                                        </p:tgtEl>
                                        <p:attrNameLst>
                                          <p:attrName>ppt_x</p:attrName>
                                        </p:attrNameLst>
                                      </p:cBhvr>
                                      <p:tavLst>
                                        <p:tav tm="0">
                                          <p:val>
                                            <p:strVal val="#ppt_x"/>
                                          </p:val>
                                        </p:tav>
                                        <p:tav tm="100000">
                                          <p:val>
                                            <p:strVal val="#ppt_x"/>
                                          </p:val>
                                        </p:tav>
                                      </p:tavLst>
                                    </p:anim>
                                    <p:anim calcmode="lin" valueType="num">
                                      <p:cBhvr>
                                        <p:cTn id="156" dur="1000" fill="hold"/>
                                        <p:tgtEl>
                                          <p:spTgt spid="254979">
                                            <p:txEl>
                                              <p:pRg st="24" end="2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p:bldP spid="2549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EB9D3883-0D2C-8188-A1FD-BA5C870E7EBB}"/>
              </a:ext>
            </a:extLst>
          </p:cNvPr>
          <p:cNvSpPr>
            <a:spLocks noGrp="1"/>
          </p:cNvSpPr>
          <p:nvPr>
            <p:ph type="title"/>
          </p:nvPr>
        </p:nvSpPr>
        <p:spPr>
          <a:xfrm>
            <a:off x="630238" y="371475"/>
            <a:ext cx="5894387" cy="965200"/>
          </a:xfrm>
        </p:spPr>
        <p:txBody>
          <a:bodyPr/>
          <a:lstStyle/>
          <a:p>
            <a:pPr eaLnBrk="1" hangingPunct="1"/>
            <a:r>
              <a:rPr lang="de-DE" altLang="de-DE" sz="3000" b="1">
                <a:solidFill>
                  <a:srgbClr val="FF0000"/>
                </a:solidFill>
              </a:rPr>
              <a:t>Was ist Projektmanagement?</a:t>
            </a:r>
          </a:p>
        </p:txBody>
      </p:sp>
      <p:sp>
        <p:nvSpPr>
          <p:cNvPr id="256003" name="Rectangle 3">
            <a:extLst>
              <a:ext uri="{FF2B5EF4-FFF2-40B4-BE49-F238E27FC236}">
                <a16:creationId xmlns:a16="http://schemas.microsoft.com/office/drawing/2014/main" id="{B7C15CD8-B061-D27B-95B9-6B8AAEA95999}"/>
              </a:ext>
            </a:extLst>
          </p:cNvPr>
          <p:cNvSpPr>
            <a:spLocks noGrp="1"/>
          </p:cNvSpPr>
          <p:nvPr>
            <p:ph idx="1"/>
          </p:nvPr>
        </p:nvSpPr>
        <p:spPr>
          <a:xfrm>
            <a:off x="549275" y="1547813"/>
            <a:ext cx="5975350" cy="6259512"/>
          </a:xfrm>
        </p:spPr>
        <p:txBody>
          <a:bodyPr/>
          <a:lstStyle/>
          <a:p>
            <a:pPr marL="0" indent="0" algn="just" eaLnBrk="1" hangingPunct="1">
              <a:buFontTx/>
              <a:buNone/>
              <a:defRPr/>
            </a:pPr>
            <a:r>
              <a:rPr lang="de-DE" altLang="de-DE" sz="1900" dirty="0"/>
              <a:t>Projektmanagement ist die technische, logistische, finanzielle, personelle und allgemeine Organisation von Vorbereitung, Durchführung und Nachbereitung einer Veranstaltung unter Berücksichtigung der Anforderungen des Künstlers, des Veranstalters und ggf. weiterer Beteiligter, und der Voraussetzungen des Veranstaltungsortes sowie unter Beachtung der relevanten Gesetze, Verordnungen, Richtlinien etc.!</a:t>
            </a:r>
          </a:p>
          <a:p>
            <a:pPr marL="0" indent="0" algn="just" eaLnBrk="1" hangingPunct="1">
              <a:buFontTx/>
              <a:buNone/>
              <a:defRPr/>
            </a:pPr>
            <a:endParaRPr lang="de-DE" altLang="de-DE" sz="1900" dirty="0"/>
          </a:p>
          <a:p>
            <a:pPr eaLnBrk="1" hangingPunct="1">
              <a:lnSpc>
                <a:spcPct val="80000"/>
              </a:lnSpc>
              <a:buFontTx/>
              <a:buNone/>
              <a:defRPr/>
            </a:pPr>
            <a:r>
              <a:rPr lang="de-DE" altLang="de-DE" sz="1900" b="1" dirty="0"/>
              <a:t>Projektschritte</a:t>
            </a:r>
          </a:p>
          <a:p>
            <a:pPr eaLnBrk="1" hangingPunct="1">
              <a:lnSpc>
                <a:spcPct val="80000"/>
              </a:lnSpc>
              <a:buFontTx/>
              <a:buNone/>
              <a:defRPr/>
            </a:pPr>
            <a:r>
              <a:rPr lang="de-DE" altLang="de-DE" sz="1900" dirty="0"/>
              <a:t>Vorbereitung (</a:t>
            </a:r>
            <a:r>
              <a:rPr lang="de-DE" altLang="de-DE" sz="1900" dirty="0" err="1"/>
              <a:t>Pre</a:t>
            </a:r>
            <a:r>
              <a:rPr lang="de-DE" altLang="de-DE" sz="1900" dirty="0"/>
              <a:t>-Production)</a:t>
            </a:r>
          </a:p>
          <a:p>
            <a:pPr eaLnBrk="1" hangingPunct="1">
              <a:lnSpc>
                <a:spcPct val="80000"/>
              </a:lnSpc>
              <a:buFontTx/>
              <a:buNone/>
              <a:defRPr/>
            </a:pPr>
            <a:r>
              <a:rPr lang="de-DE" altLang="de-DE" sz="1900" dirty="0"/>
              <a:t>Durchführung (Production)</a:t>
            </a:r>
          </a:p>
          <a:p>
            <a:pPr eaLnBrk="1" hangingPunct="1">
              <a:lnSpc>
                <a:spcPct val="80000"/>
              </a:lnSpc>
              <a:buFontTx/>
              <a:buChar char="-"/>
              <a:defRPr/>
            </a:pPr>
            <a:r>
              <a:rPr lang="de-DE" altLang="de-DE" sz="1900" dirty="0"/>
              <a:t>Aufbau </a:t>
            </a:r>
          </a:p>
          <a:p>
            <a:pPr eaLnBrk="1" hangingPunct="1">
              <a:lnSpc>
                <a:spcPct val="80000"/>
              </a:lnSpc>
              <a:buFontTx/>
              <a:buChar char="-"/>
              <a:defRPr/>
            </a:pPr>
            <a:r>
              <a:rPr lang="de-DE" altLang="de-DE" sz="1900" dirty="0"/>
              <a:t>Veranstaltung (mit Besucher)</a:t>
            </a:r>
          </a:p>
          <a:p>
            <a:pPr eaLnBrk="1" hangingPunct="1">
              <a:lnSpc>
                <a:spcPct val="80000"/>
              </a:lnSpc>
              <a:buFontTx/>
              <a:buChar char="-"/>
              <a:defRPr/>
            </a:pPr>
            <a:r>
              <a:rPr lang="de-DE" altLang="de-DE" sz="1900" dirty="0"/>
              <a:t>Abbau</a:t>
            </a:r>
          </a:p>
          <a:p>
            <a:pPr eaLnBrk="1" hangingPunct="1">
              <a:lnSpc>
                <a:spcPct val="80000"/>
              </a:lnSpc>
              <a:buFontTx/>
              <a:buNone/>
              <a:defRPr/>
            </a:pPr>
            <a:r>
              <a:rPr lang="de-DE" altLang="de-DE" sz="1900" dirty="0"/>
              <a:t>Nachbereitung (Post-Production)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02"/>
                                        </p:tgtEl>
                                        <p:attrNameLst>
                                          <p:attrName>style.visibility</p:attrName>
                                        </p:attrNameLst>
                                      </p:cBhvr>
                                      <p:to>
                                        <p:strVal val="visible"/>
                                      </p:to>
                                    </p:set>
                                    <p:animEffect transition="in" filter="fade">
                                      <p:cBhvr>
                                        <p:cTn id="7" dur="1000"/>
                                        <p:tgtEl>
                                          <p:spTgt spid="256002"/>
                                        </p:tgtEl>
                                      </p:cBhvr>
                                    </p:animEffect>
                                    <p:anim calcmode="lin" valueType="num">
                                      <p:cBhvr>
                                        <p:cTn id="8" dur="1000" fill="hold"/>
                                        <p:tgtEl>
                                          <p:spTgt spid="256002"/>
                                        </p:tgtEl>
                                        <p:attrNameLst>
                                          <p:attrName>ppt_x</p:attrName>
                                        </p:attrNameLst>
                                      </p:cBhvr>
                                      <p:tavLst>
                                        <p:tav tm="0">
                                          <p:val>
                                            <p:strVal val="#ppt_x"/>
                                          </p:val>
                                        </p:tav>
                                        <p:tav tm="100000">
                                          <p:val>
                                            <p:strVal val="#ppt_x"/>
                                          </p:val>
                                        </p:tav>
                                      </p:tavLst>
                                    </p:anim>
                                    <p:anim calcmode="lin" valueType="num">
                                      <p:cBhvr>
                                        <p:cTn id="9" dur="1000" fill="hold"/>
                                        <p:tgtEl>
                                          <p:spTgt spid="2560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03">
                                            <p:txEl>
                                              <p:pRg st="0" end="0"/>
                                            </p:txEl>
                                          </p:spTgt>
                                        </p:tgtEl>
                                        <p:attrNameLst>
                                          <p:attrName>style.visibility</p:attrName>
                                        </p:attrNameLst>
                                      </p:cBhvr>
                                      <p:to>
                                        <p:strVal val="visible"/>
                                      </p:to>
                                    </p:set>
                                    <p:animEffect transition="in" filter="fade">
                                      <p:cBhvr>
                                        <p:cTn id="14" dur="1000"/>
                                        <p:tgtEl>
                                          <p:spTgt spid="256003">
                                            <p:txEl>
                                              <p:pRg st="0" end="0"/>
                                            </p:txEl>
                                          </p:spTgt>
                                        </p:tgtEl>
                                      </p:cBhvr>
                                    </p:animEffect>
                                    <p:anim calcmode="lin" valueType="num">
                                      <p:cBhvr>
                                        <p:cTn id="15" dur="1000" fill="hold"/>
                                        <p:tgtEl>
                                          <p:spTgt spid="2560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60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003">
                                            <p:txEl>
                                              <p:pRg st="2" end="2"/>
                                            </p:txEl>
                                          </p:spTgt>
                                        </p:tgtEl>
                                        <p:attrNameLst>
                                          <p:attrName>style.visibility</p:attrName>
                                        </p:attrNameLst>
                                      </p:cBhvr>
                                      <p:to>
                                        <p:strVal val="visible"/>
                                      </p:to>
                                    </p:set>
                                    <p:animEffect transition="in" filter="fade">
                                      <p:cBhvr>
                                        <p:cTn id="21" dur="1000"/>
                                        <p:tgtEl>
                                          <p:spTgt spid="256003">
                                            <p:txEl>
                                              <p:pRg st="2" end="2"/>
                                            </p:txEl>
                                          </p:spTgt>
                                        </p:tgtEl>
                                      </p:cBhvr>
                                    </p:animEffect>
                                    <p:anim calcmode="lin" valueType="num">
                                      <p:cBhvr>
                                        <p:cTn id="22" dur="1000" fill="hold"/>
                                        <p:tgtEl>
                                          <p:spTgt spid="2560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60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6003">
                                            <p:txEl>
                                              <p:pRg st="3" end="3"/>
                                            </p:txEl>
                                          </p:spTgt>
                                        </p:tgtEl>
                                        <p:attrNameLst>
                                          <p:attrName>style.visibility</p:attrName>
                                        </p:attrNameLst>
                                      </p:cBhvr>
                                      <p:to>
                                        <p:strVal val="visible"/>
                                      </p:to>
                                    </p:set>
                                    <p:animEffect transition="in" filter="fade">
                                      <p:cBhvr>
                                        <p:cTn id="28" dur="1000"/>
                                        <p:tgtEl>
                                          <p:spTgt spid="256003">
                                            <p:txEl>
                                              <p:pRg st="3" end="3"/>
                                            </p:txEl>
                                          </p:spTgt>
                                        </p:tgtEl>
                                      </p:cBhvr>
                                    </p:animEffect>
                                    <p:anim calcmode="lin" valueType="num">
                                      <p:cBhvr>
                                        <p:cTn id="29" dur="1000" fill="hold"/>
                                        <p:tgtEl>
                                          <p:spTgt spid="2560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60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6003">
                                            <p:txEl>
                                              <p:pRg st="4" end="4"/>
                                            </p:txEl>
                                          </p:spTgt>
                                        </p:tgtEl>
                                        <p:attrNameLst>
                                          <p:attrName>style.visibility</p:attrName>
                                        </p:attrNameLst>
                                      </p:cBhvr>
                                      <p:to>
                                        <p:strVal val="visible"/>
                                      </p:to>
                                    </p:set>
                                    <p:animEffect transition="in" filter="fade">
                                      <p:cBhvr>
                                        <p:cTn id="35" dur="1000"/>
                                        <p:tgtEl>
                                          <p:spTgt spid="256003">
                                            <p:txEl>
                                              <p:pRg st="4" end="4"/>
                                            </p:txEl>
                                          </p:spTgt>
                                        </p:tgtEl>
                                      </p:cBhvr>
                                    </p:animEffect>
                                    <p:anim calcmode="lin" valueType="num">
                                      <p:cBhvr>
                                        <p:cTn id="36" dur="1000" fill="hold"/>
                                        <p:tgtEl>
                                          <p:spTgt spid="2560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560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6003">
                                            <p:txEl>
                                              <p:pRg st="5" end="5"/>
                                            </p:txEl>
                                          </p:spTgt>
                                        </p:tgtEl>
                                        <p:attrNameLst>
                                          <p:attrName>style.visibility</p:attrName>
                                        </p:attrNameLst>
                                      </p:cBhvr>
                                      <p:to>
                                        <p:strVal val="visible"/>
                                      </p:to>
                                    </p:set>
                                    <p:animEffect transition="in" filter="fade">
                                      <p:cBhvr>
                                        <p:cTn id="42" dur="1000"/>
                                        <p:tgtEl>
                                          <p:spTgt spid="256003">
                                            <p:txEl>
                                              <p:pRg st="5" end="5"/>
                                            </p:txEl>
                                          </p:spTgt>
                                        </p:tgtEl>
                                      </p:cBhvr>
                                    </p:animEffect>
                                    <p:anim calcmode="lin" valueType="num">
                                      <p:cBhvr>
                                        <p:cTn id="43" dur="1000" fill="hold"/>
                                        <p:tgtEl>
                                          <p:spTgt spid="25600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560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6003">
                                            <p:txEl>
                                              <p:pRg st="6" end="6"/>
                                            </p:txEl>
                                          </p:spTgt>
                                        </p:tgtEl>
                                        <p:attrNameLst>
                                          <p:attrName>style.visibility</p:attrName>
                                        </p:attrNameLst>
                                      </p:cBhvr>
                                      <p:to>
                                        <p:strVal val="visible"/>
                                      </p:to>
                                    </p:set>
                                    <p:animEffect transition="in" filter="fade">
                                      <p:cBhvr>
                                        <p:cTn id="49" dur="1000"/>
                                        <p:tgtEl>
                                          <p:spTgt spid="256003">
                                            <p:txEl>
                                              <p:pRg st="6" end="6"/>
                                            </p:txEl>
                                          </p:spTgt>
                                        </p:tgtEl>
                                      </p:cBhvr>
                                    </p:animEffect>
                                    <p:anim calcmode="lin" valueType="num">
                                      <p:cBhvr>
                                        <p:cTn id="50" dur="1000" fill="hold"/>
                                        <p:tgtEl>
                                          <p:spTgt spid="25600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560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6003">
                                            <p:txEl>
                                              <p:pRg st="7" end="7"/>
                                            </p:txEl>
                                          </p:spTgt>
                                        </p:tgtEl>
                                        <p:attrNameLst>
                                          <p:attrName>style.visibility</p:attrName>
                                        </p:attrNameLst>
                                      </p:cBhvr>
                                      <p:to>
                                        <p:strVal val="visible"/>
                                      </p:to>
                                    </p:set>
                                    <p:animEffect transition="in" filter="fade">
                                      <p:cBhvr>
                                        <p:cTn id="56" dur="1000"/>
                                        <p:tgtEl>
                                          <p:spTgt spid="256003">
                                            <p:txEl>
                                              <p:pRg st="7" end="7"/>
                                            </p:txEl>
                                          </p:spTgt>
                                        </p:tgtEl>
                                      </p:cBhvr>
                                    </p:animEffect>
                                    <p:anim calcmode="lin" valueType="num">
                                      <p:cBhvr>
                                        <p:cTn id="57" dur="1000" fill="hold"/>
                                        <p:tgtEl>
                                          <p:spTgt spid="25600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5600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56003">
                                            <p:txEl>
                                              <p:pRg st="8" end="8"/>
                                            </p:txEl>
                                          </p:spTgt>
                                        </p:tgtEl>
                                        <p:attrNameLst>
                                          <p:attrName>style.visibility</p:attrName>
                                        </p:attrNameLst>
                                      </p:cBhvr>
                                      <p:to>
                                        <p:strVal val="visible"/>
                                      </p:to>
                                    </p:set>
                                    <p:animEffect transition="in" filter="fade">
                                      <p:cBhvr>
                                        <p:cTn id="63" dur="1000"/>
                                        <p:tgtEl>
                                          <p:spTgt spid="256003">
                                            <p:txEl>
                                              <p:pRg st="8" end="8"/>
                                            </p:txEl>
                                          </p:spTgt>
                                        </p:tgtEl>
                                      </p:cBhvr>
                                    </p:animEffect>
                                    <p:anim calcmode="lin" valueType="num">
                                      <p:cBhvr>
                                        <p:cTn id="64" dur="1000" fill="hold"/>
                                        <p:tgtEl>
                                          <p:spTgt spid="25600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5600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p:bldP spid="25600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91678121-B65A-B7A9-198C-F4CA4E5753AA}"/>
              </a:ext>
            </a:extLst>
          </p:cNvPr>
          <p:cNvSpPr>
            <a:spLocks noGrp="1" noChangeArrowheads="1"/>
          </p:cNvSpPr>
          <p:nvPr>
            <p:ph type="title"/>
          </p:nvPr>
        </p:nvSpPr>
        <p:spPr>
          <a:xfrm>
            <a:off x="333375" y="468313"/>
            <a:ext cx="6181725" cy="935037"/>
          </a:xfrm>
        </p:spPr>
        <p:txBody>
          <a:bodyPr/>
          <a:lstStyle/>
          <a:p>
            <a:pPr eaLnBrk="1" hangingPunct="1"/>
            <a:r>
              <a:rPr lang="de-DE" altLang="de-DE" sz="3000" b="1" dirty="0">
                <a:solidFill>
                  <a:srgbClr val="FF3300"/>
                </a:solidFill>
                <a:latin typeface="Calibri" panose="020F0502020204030204" pitchFamily="34" charset="0"/>
              </a:rPr>
              <a:t>Raumplanung</a:t>
            </a:r>
          </a:p>
        </p:txBody>
      </p:sp>
      <p:sp>
        <p:nvSpPr>
          <p:cNvPr id="22531" name="Rectangle 3">
            <a:extLst>
              <a:ext uri="{FF2B5EF4-FFF2-40B4-BE49-F238E27FC236}">
                <a16:creationId xmlns:a16="http://schemas.microsoft.com/office/drawing/2014/main" id="{842FF883-AE21-1A0E-5873-8A33730C13B9}"/>
              </a:ext>
            </a:extLst>
          </p:cNvPr>
          <p:cNvSpPr>
            <a:spLocks noGrp="1" noChangeArrowheads="1"/>
          </p:cNvSpPr>
          <p:nvPr>
            <p:ph type="body" idx="1"/>
          </p:nvPr>
        </p:nvSpPr>
        <p:spPr>
          <a:xfrm>
            <a:off x="765175" y="1547813"/>
            <a:ext cx="5832475" cy="6985000"/>
          </a:xfrm>
        </p:spPr>
        <p:txBody>
          <a:bodyPr/>
          <a:lstStyle/>
          <a:p>
            <a:pPr marL="0" indent="0" algn="just" eaLnBrk="1" hangingPunct="1">
              <a:lnSpc>
                <a:spcPct val="90000"/>
              </a:lnSpc>
              <a:buFontTx/>
              <a:buNone/>
              <a:defRPr/>
            </a:pPr>
            <a:r>
              <a:rPr lang="de-DE" sz="1900" dirty="0">
                <a:latin typeface="Calibri" panose="020F0502020204030204" pitchFamily="34" charset="0"/>
              </a:rPr>
              <a:t>Die örtliche Raumplanung ergibt sich aus den Anforderungen der Bühnenanweisung und den Gegebenheiten des Veranstaltungsortes.</a:t>
            </a:r>
          </a:p>
          <a:p>
            <a:pPr marL="0" indent="0" algn="just" eaLnBrk="1" hangingPunct="1">
              <a:lnSpc>
                <a:spcPct val="90000"/>
              </a:lnSpc>
              <a:buFontTx/>
              <a:buNone/>
              <a:defRPr/>
            </a:pPr>
            <a:r>
              <a:rPr lang="de-DE" sz="1900" dirty="0">
                <a:latin typeface="Calibri" panose="020F0502020204030204" pitchFamily="34" charset="0"/>
              </a:rPr>
              <a:t>U.a. sind bei einer Veranstaltung folgende Räumlich-</a:t>
            </a:r>
            <a:r>
              <a:rPr lang="de-DE" sz="1900" dirty="0" err="1">
                <a:latin typeface="Calibri" panose="020F0502020204030204" pitchFamily="34" charset="0"/>
              </a:rPr>
              <a:t>keiten</a:t>
            </a:r>
            <a:r>
              <a:rPr lang="de-DE" sz="1900" dirty="0">
                <a:latin typeface="Calibri" panose="020F0502020204030204" pitchFamily="34" charset="0"/>
              </a:rPr>
              <a:t> bereitzustellen: </a:t>
            </a:r>
          </a:p>
          <a:p>
            <a:pPr eaLnBrk="1" hangingPunct="1">
              <a:lnSpc>
                <a:spcPct val="90000"/>
              </a:lnSpc>
              <a:defRPr/>
            </a:pPr>
            <a:r>
              <a:rPr lang="de-DE" sz="1900" dirty="0">
                <a:latin typeface="Calibri" panose="020F0502020204030204" pitchFamily="34" charset="0"/>
              </a:rPr>
              <a:t>Garderoben für Künstler und Crew </a:t>
            </a:r>
          </a:p>
          <a:p>
            <a:pPr eaLnBrk="1" hangingPunct="1">
              <a:lnSpc>
                <a:spcPct val="90000"/>
              </a:lnSpc>
              <a:defRPr/>
            </a:pPr>
            <a:r>
              <a:rPr lang="de-DE" sz="1900" dirty="0">
                <a:latin typeface="Calibri" panose="020F0502020204030204" pitchFamily="34" charset="0"/>
              </a:rPr>
              <a:t>Produktionsbüros</a:t>
            </a:r>
          </a:p>
          <a:p>
            <a:pPr marL="0" indent="361950" eaLnBrk="1" hangingPunct="1">
              <a:spcBef>
                <a:spcPts val="0"/>
              </a:spcBef>
              <a:buFontTx/>
              <a:buNone/>
              <a:defRPr/>
            </a:pPr>
            <a:r>
              <a:rPr lang="de-DE" sz="1900" dirty="0">
                <a:latin typeface="Calibri" panose="020F0502020204030204" pitchFamily="34" charset="0"/>
              </a:rPr>
              <a:t>Ausstattung eines Produktionsbüros:</a:t>
            </a:r>
          </a:p>
          <a:p>
            <a:pPr marL="324000" eaLnBrk="1" hangingPunct="1">
              <a:lnSpc>
                <a:spcPct val="90000"/>
              </a:lnSpc>
              <a:spcBef>
                <a:spcPts val="0"/>
              </a:spcBef>
              <a:buFontTx/>
              <a:buNone/>
              <a:defRPr/>
            </a:pPr>
            <a:r>
              <a:rPr lang="de-DE" sz="1900" dirty="0">
                <a:latin typeface="Calibri" panose="020F0502020204030204" pitchFamily="34" charset="0"/>
              </a:rPr>
              <a:t>	- Telefon- und Faxanschlüsse</a:t>
            </a:r>
          </a:p>
          <a:p>
            <a:pPr marL="324000" eaLnBrk="1" hangingPunct="1">
              <a:lnSpc>
                <a:spcPct val="90000"/>
              </a:lnSpc>
              <a:spcBef>
                <a:spcPts val="0"/>
              </a:spcBef>
              <a:buFontTx/>
              <a:buNone/>
              <a:defRPr/>
            </a:pPr>
            <a:r>
              <a:rPr lang="de-DE" sz="1900" dirty="0">
                <a:latin typeface="Calibri" panose="020F0502020204030204" pitchFamily="34" charset="0"/>
              </a:rPr>
              <a:t>	- Internet (DSL / WLAN)</a:t>
            </a:r>
          </a:p>
          <a:p>
            <a:pPr marL="324000" eaLnBrk="1" hangingPunct="1">
              <a:lnSpc>
                <a:spcPct val="90000"/>
              </a:lnSpc>
              <a:spcBef>
                <a:spcPts val="0"/>
              </a:spcBef>
              <a:buFontTx/>
              <a:buNone/>
              <a:defRPr/>
            </a:pPr>
            <a:r>
              <a:rPr lang="de-DE" sz="1900" dirty="0">
                <a:latin typeface="Calibri" panose="020F0502020204030204" pitchFamily="34" charset="0"/>
              </a:rPr>
              <a:t>	- Kopierer</a:t>
            </a:r>
          </a:p>
          <a:p>
            <a:pPr marL="324000" eaLnBrk="1" hangingPunct="1">
              <a:lnSpc>
                <a:spcPct val="90000"/>
              </a:lnSpc>
              <a:spcBef>
                <a:spcPts val="0"/>
              </a:spcBef>
              <a:buFontTx/>
              <a:buNone/>
              <a:defRPr/>
            </a:pPr>
            <a:r>
              <a:rPr lang="de-DE" sz="1900" dirty="0">
                <a:latin typeface="Calibri" panose="020F0502020204030204" pitchFamily="34" charset="0"/>
              </a:rPr>
              <a:t>	- Faxgerät</a:t>
            </a:r>
          </a:p>
          <a:p>
            <a:pPr eaLnBrk="1" hangingPunct="1">
              <a:lnSpc>
                <a:spcPct val="90000"/>
              </a:lnSpc>
              <a:defRPr/>
            </a:pPr>
            <a:r>
              <a:rPr lang="de-DE" sz="1900" dirty="0">
                <a:latin typeface="Calibri" panose="020F0502020204030204" pitchFamily="34" charset="0"/>
              </a:rPr>
              <a:t>Lagerräume / Storage für Cases</a:t>
            </a:r>
          </a:p>
          <a:p>
            <a:pPr eaLnBrk="1" hangingPunct="1">
              <a:lnSpc>
                <a:spcPct val="90000"/>
              </a:lnSpc>
              <a:defRPr/>
            </a:pPr>
            <a:r>
              <a:rPr lang="de-DE" sz="1900" dirty="0">
                <a:latin typeface="Calibri" panose="020F0502020204030204" pitchFamily="34" charset="0"/>
              </a:rPr>
              <a:t>Raum für Pyrotechnik</a:t>
            </a:r>
          </a:p>
          <a:p>
            <a:pPr eaLnBrk="1" hangingPunct="1">
              <a:lnSpc>
                <a:spcPct val="90000"/>
              </a:lnSpc>
              <a:defRPr/>
            </a:pPr>
            <a:r>
              <a:rPr lang="de-DE" sz="1900" dirty="0">
                <a:latin typeface="Calibri" panose="020F0502020204030204" pitchFamily="34" charset="0"/>
              </a:rPr>
              <a:t>Küche für Künstlercatering</a:t>
            </a:r>
          </a:p>
          <a:p>
            <a:pPr marL="0" indent="361950" eaLnBrk="1" hangingPunct="1">
              <a:lnSpc>
                <a:spcPct val="90000"/>
              </a:lnSpc>
              <a:spcBef>
                <a:spcPts val="0"/>
              </a:spcBef>
              <a:buFontTx/>
              <a:buNone/>
              <a:defRPr/>
            </a:pPr>
            <a:r>
              <a:rPr lang="de-DE" sz="1900" dirty="0">
                <a:latin typeface="Calibri" panose="020F0502020204030204" pitchFamily="34" charset="0"/>
              </a:rPr>
              <a:t>(ggf. Zelte oder Container)</a:t>
            </a:r>
          </a:p>
          <a:p>
            <a:pPr eaLnBrk="1" hangingPunct="1">
              <a:lnSpc>
                <a:spcPct val="90000"/>
              </a:lnSpc>
              <a:defRPr/>
            </a:pPr>
            <a:r>
              <a:rPr lang="de-DE" sz="1900" dirty="0">
                <a:latin typeface="Calibri" panose="020F0502020204030204" pitchFamily="34" charset="0"/>
              </a:rPr>
              <a:t>Duschen &amp; Toiletten für Künstler / Crew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fade">
                                      <p:cBhvr>
                                        <p:cTn id="7" dur="1000"/>
                                        <p:tgtEl>
                                          <p:spTgt spid="318466"/>
                                        </p:tgtEl>
                                      </p:cBhvr>
                                    </p:animEffect>
                                    <p:anim calcmode="lin" valueType="num">
                                      <p:cBhvr>
                                        <p:cTn id="8" dur="1000" fill="hold"/>
                                        <p:tgtEl>
                                          <p:spTgt spid="318466"/>
                                        </p:tgtEl>
                                        <p:attrNameLst>
                                          <p:attrName>ppt_x</p:attrName>
                                        </p:attrNameLst>
                                      </p:cBhvr>
                                      <p:tavLst>
                                        <p:tav tm="0">
                                          <p:val>
                                            <p:strVal val="#ppt_x"/>
                                          </p:val>
                                        </p:tav>
                                        <p:tav tm="100000">
                                          <p:val>
                                            <p:strVal val="#ppt_x"/>
                                          </p:val>
                                        </p:tav>
                                      </p:tavLst>
                                    </p:anim>
                                    <p:anim calcmode="lin" valueType="num">
                                      <p:cBhvr>
                                        <p:cTn id="9" dur="1000" fill="hold"/>
                                        <p:tgtEl>
                                          <p:spTgt spid="3184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Effect transition="in" filter="fade">
                                      <p:cBhvr>
                                        <p:cTn id="14" dur="1000"/>
                                        <p:tgtEl>
                                          <p:spTgt spid="22531">
                                            <p:txEl>
                                              <p:pRg st="0" end="0"/>
                                            </p:txEl>
                                          </p:spTgt>
                                        </p:tgtEl>
                                      </p:cBhvr>
                                    </p:animEffect>
                                    <p:anim calcmode="lin" valueType="num">
                                      <p:cBhvr>
                                        <p:cTn id="15"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1" end="1"/>
                                            </p:txEl>
                                          </p:spTgt>
                                        </p:tgtEl>
                                        <p:attrNameLst>
                                          <p:attrName>style.visibility</p:attrName>
                                        </p:attrNameLst>
                                      </p:cBhvr>
                                      <p:to>
                                        <p:strVal val="visible"/>
                                      </p:to>
                                    </p:set>
                                    <p:animEffect transition="in" filter="fade">
                                      <p:cBhvr>
                                        <p:cTn id="21" dur="1000"/>
                                        <p:tgtEl>
                                          <p:spTgt spid="22531">
                                            <p:txEl>
                                              <p:pRg st="1" end="1"/>
                                            </p:txEl>
                                          </p:spTgt>
                                        </p:tgtEl>
                                      </p:cBhvr>
                                    </p:animEffect>
                                    <p:anim calcmode="lin" valueType="num">
                                      <p:cBhvr>
                                        <p:cTn id="22"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1">
                                            <p:txEl>
                                              <p:pRg st="2" end="2"/>
                                            </p:txEl>
                                          </p:spTgt>
                                        </p:tgtEl>
                                        <p:attrNameLst>
                                          <p:attrName>style.visibility</p:attrName>
                                        </p:attrNameLst>
                                      </p:cBhvr>
                                      <p:to>
                                        <p:strVal val="visible"/>
                                      </p:to>
                                    </p:set>
                                    <p:animEffect transition="in" filter="fade">
                                      <p:cBhvr>
                                        <p:cTn id="28" dur="1000"/>
                                        <p:tgtEl>
                                          <p:spTgt spid="22531">
                                            <p:txEl>
                                              <p:pRg st="2" end="2"/>
                                            </p:txEl>
                                          </p:spTgt>
                                        </p:tgtEl>
                                      </p:cBhvr>
                                    </p:animEffect>
                                    <p:anim calcmode="lin" valueType="num">
                                      <p:cBhvr>
                                        <p:cTn id="29"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31">
                                            <p:txEl>
                                              <p:pRg st="3" end="3"/>
                                            </p:txEl>
                                          </p:spTgt>
                                        </p:tgtEl>
                                        <p:attrNameLst>
                                          <p:attrName>style.visibility</p:attrName>
                                        </p:attrNameLst>
                                      </p:cBhvr>
                                      <p:to>
                                        <p:strVal val="visible"/>
                                      </p:to>
                                    </p:set>
                                    <p:animEffect transition="in" filter="fade">
                                      <p:cBhvr>
                                        <p:cTn id="35" dur="1000"/>
                                        <p:tgtEl>
                                          <p:spTgt spid="22531">
                                            <p:txEl>
                                              <p:pRg st="3" end="3"/>
                                            </p:txEl>
                                          </p:spTgt>
                                        </p:tgtEl>
                                      </p:cBhvr>
                                    </p:animEffect>
                                    <p:anim calcmode="lin" valueType="num">
                                      <p:cBhvr>
                                        <p:cTn id="36"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531">
                                            <p:txEl>
                                              <p:pRg st="4" end="4"/>
                                            </p:txEl>
                                          </p:spTgt>
                                        </p:tgtEl>
                                        <p:attrNameLst>
                                          <p:attrName>style.visibility</p:attrName>
                                        </p:attrNameLst>
                                      </p:cBhvr>
                                      <p:to>
                                        <p:strVal val="visible"/>
                                      </p:to>
                                    </p:set>
                                    <p:animEffect transition="in" filter="fade">
                                      <p:cBhvr>
                                        <p:cTn id="40" dur="1000"/>
                                        <p:tgtEl>
                                          <p:spTgt spid="22531">
                                            <p:txEl>
                                              <p:pRg st="4" end="4"/>
                                            </p:txEl>
                                          </p:spTgt>
                                        </p:tgtEl>
                                      </p:cBhvr>
                                    </p:animEffect>
                                    <p:anim calcmode="lin" valueType="num">
                                      <p:cBhvr>
                                        <p:cTn id="41"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2531">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2531">
                                            <p:txEl>
                                              <p:pRg st="5" end="5"/>
                                            </p:txEl>
                                          </p:spTgt>
                                        </p:tgtEl>
                                        <p:attrNameLst>
                                          <p:attrName>style.visibility</p:attrName>
                                        </p:attrNameLst>
                                      </p:cBhvr>
                                      <p:to>
                                        <p:strVal val="visible"/>
                                      </p:to>
                                    </p:set>
                                    <p:animEffect transition="in" filter="fade">
                                      <p:cBhvr>
                                        <p:cTn id="45" dur="1000"/>
                                        <p:tgtEl>
                                          <p:spTgt spid="22531">
                                            <p:txEl>
                                              <p:pRg st="5" end="5"/>
                                            </p:txEl>
                                          </p:spTgt>
                                        </p:tgtEl>
                                      </p:cBhvr>
                                    </p:animEffect>
                                    <p:anim calcmode="lin" valueType="num">
                                      <p:cBhvr>
                                        <p:cTn id="46"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2531">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2531">
                                            <p:txEl>
                                              <p:pRg st="6" end="6"/>
                                            </p:txEl>
                                          </p:spTgt>
                                        </p:tgtEl>
                                        <p:attrNameLst>
                                          <p:attrName>style.visibility</p:attrName>
                                        </p:attrNameLst>
                                      </p:cBhvr>
                                      <p:to>
                                        <p:strVal val="visible"/>
                                      </p:to>
                                    </p:set>
                                    <p:animEffect transition="in" filter="fade">
                                      <p:cBhvr>
                                        <p:cTn id="50" dur="1000"/>
                                        <p:tgtEl>
                                          <p:spTgt spid="22531">
                                            <p:txEl>
                                              <p:pRg st="6" end="6"/>
                                            </p:txEl>
                                          </p:spTgt>
                                        </p:tgtEl>
                                      </p:cBhvr>
                                    </p:animEffect>
                                    <p:anim calcmode="lin" valueType="num">
                                      <p:cBhvr>
                                        <p:cTn id="51"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2531">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2531">
                                            <p:txEl>
                                              <p:pRg st="7" end="7"/>
                                            </p:txEl>
                                          </p:spTgt>
                                        </p:tgtEl>
                                        <p:attrNameLst>
                                          <p:attrName>style.visibility</p:attrName>
                                        </p:attrNameLst>
                                      </p:cBhvr>
                                      <p:to>
                                        <p:strVal val="visible"/>
                                      </p:to>
                                    </p:set>
                                    <p:animEffect transition="in" filter="fade">
                                      <p:cBhvr>
                                        <p:cTn id="55" dur="1000"/>
                                        <p:tgtEl>
                                          <p:spTgt spid="22531">
                                            <p:txEl>
                                              <p:pRg st="7" end="7"/>
                                            </p:txEl>
                                          </p:spTgt>
                                        </p:tgtEl>
                                      </p:cBhvr>
                                    </p:animEffect>
                                    <p:anim calcmode="lin" valueType="num">
                                      <p:cBhvr>
                                        <p:cTn id="56" dur="10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2531">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2531">
                                            <p:txEl>
                                              <p:pRg st="8" end="8"/>
                                            </p:txEl>
                                          </p:spTgt>
                                        </p:tgtEl>
                                        <p:attrNameLst>
                                          <p:attrName>style.visibility</p:attrName>
                                        </p:attrNameLst>
                                      </p:cBhvr>
                                      <p:to>
                                        <p:strVal val="visible"/>
                                      </p:to>
                                    </p:set>
                                    <p:animEffect transition="in" filter="fade">
                                      <p:cBhvr>
                                        <p:cTn id="60" dur="1000"/>
                                        <p:tgtEl>
                                          <p:spTgt spid="22531">
                                            <p:txEl>
                                              <p:pRg st="8" end="8"/>
                                            </p:txEl>
                                          </p:spTgt>
                                        </p:tgtEl>
                                      </p:cBhvr>
                                    </p:animEffect>
                                    <p:anim calcmode="lin" valueType="num">
                                      <p:cBhvr>
                                        <p:cTn id="61" dur="10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225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2531">
                                            <p:txEl>
                                              <p:pRg st="9" end="9"/>
                                            </p:txEl>
                                          </p:spTgt>
                                        </p:tgtEl>
                                        <p:attrNameLst>
                                          <p:attrName>style.visibility</p:attrName>
                                        </p:attrNameLst>
                                      </p:cBhvr>
                                      <p:to>
                                        <p:strVal val="visible"/>
                                      </p:to>
                                    </p:set>
                                    <p:animEffect transition="in" filter="fade">
                                      <p:cBhvr>
                                        <p:cTn id="67" dur="1000"/>
                                        <p:tgtEl>
                                          <p:spTgt spid="22531">
                                            <p:txEl>
                                              <p:pRg st="9" end="9"/>
                                            </p:txEl>
                                          </p:spTgt>
                                        </p:tgtEl>
                                      </p:cBhvr>
                                    </p:animEffect>
                                    <p:anim calcmode="lin" valueType="num">
                                      <p:cBhvr>
                                        <p:cTn id="68" dur="10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2253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2531">
                                            <p:txEl>
                                              <p:pRg st="10" end="10"/>
                                            </p:txEl>
                                          </p:spTgt>
                                        </p:tgtEl>
                                        <p:attrNameLst>
                                          <p:attrName>style.visibility</p:attrName>
                                        </p:attrNameLst>
                                      </p:cBhvr>
                                      <p:to>
                                        <p:strVal val="visible"/>
                                      </p:to>
                                    </p:set>
                                    <p:animEffect transition="in" filter="fade">
                                      <p:cBhvr>
                                        <p:cTn id="74" dur="1000"/>
                                        <p:tgtEl>
                                          <p:spTgt spid="22531">
                                            <p:txEl>
                                              <p:pRg st="10" end="10"/>
                                            </p:txEl>
                                          </p:spTgt>
                                        </p:tgtEl>
                                      </p:cBhvr>
                                    </p:animEffect>
                                    <p:anim calcmode="lin" valueType="num">
                                      <p:cBhvr>
                                        <p:cTn id="75" dur="10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2253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2531">
                                            <p:txEl>
                                              <p:pRg st="11" end="11"/>
                                            </p:txEl>
                                          </p:spTgt>
                                        </p:tgtEl>
                                        <p:attrNameLst>
                                          <p:attrName>style.visibility</p:attrName>
                                        </p:attrNameLst>
                                      </p:cBhvr>
                                      <p:to>
                                        <p:strVal val="visible"/>
                                      </p:to>
                                    </p:set>
                                    <p:animEffect transition="in" filter="fade">
                                      <p:cBhvr>
                                        <p:cTn id="81" dur="1000"/>
                                        <p:tgtEl>
                                          <p:spTgt spid="22531">
                                            <p:txEl>
                                              <p:pRg st="11" end="11"/>
                                            </p:txEl>
                                          </p:spTgt>
                                        </p:tgtEl>
                                      </p:cBhvr>
                                    </p:animEffect>
                                    <p:anim calcmode="lin" valueType="num">
                                      <p:cBhvr>
                                        <p:cTn id="82" dur="1000" fill="hold"/>
                                        <p:tgtEl>
                                          <p:spTgt spid="22531">
                                            <p:txEl>
                                              <p:pRg st="11" end="11"/>
                                            </p:txEl>
                                          </p:spTgt>
                                        </p:tgtEl>
                                        <p:attrNameLst>
                                          <p:attrName>ppt_x</p:attrName>
                                        </p:attrNameLst>
                                      </p:cBhvr>
                                      <p:tavLst>
                                        <p:tav tm="0">
                                          <p:val>
                                            <p:strVal val="#ppt_x"/>
                                          </p:val>
                                        </p:tav>
                                        <p:tav tm="100000">
                                          <p:val>
                                            <p:strVal val="#ppt_x"/>
                                          </p:val>
                                        </p:tav>
                                      </p:tavLst>
                                    </p:anim>
                                    <p:anim calcmode="lin" valueType="num">
                                      <p:cBhvr>
                                        <p:cTn id="83" dur="1000" fill="hold"/>
                                        <p:tgtEl>
                                          <p:spTgt spid="22531">
                                            <p:txEl>
                                              <p:pRg st="11" end="11"/>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2531">
                                            <p:txEl>
                                              <p:pRg st="12" end="12"/>
                                            </p:txEl>
                                          </p:spTgt>
                                        </p:tgtEl>
                                        <p:attrNameLst>
                                          <p:attrName>style.visibility</p:attrName>
                                        </p:attrNameLst>
                                      </p:cBhvr>
                                      <p:to>
                                        <p:strVal val="visible"/>
                                      </p:to>
                                    </p:set>
                                    <p:animEffect transition="in" filter="fade">
                                      <p:cBhvr>
                                        <p:cTn id="86" dur="1000"/>
                                        <p:tgtEl>
                                          <p:spTgt spid="22531">
                                            <p:txEl>
                                              <p:pRg st="12" end="12"/>
                                            </p:txEl>
                                          </p:spTgt>
                                        </p:tgtEl>
                                      </p:cBhvr>
                                    </p:animEffect>
                                    <p:anim calcmode="lin" valueType="num">
                                      <p:cBhvr>
                                        <p:cTn id="87" dur="1000" fill="hold"/>
                                        <p:tgtEl>
                                          <p:spTgt spid="22531">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2253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2531">
                                            <p:txEl>
                                              <p:pRg st="13" end="13"/>
                                            </p:txEl>
                                          </p:spTgt>
                                        </p:tgtEl>
                                        <p:attrNameLst>
                                          <p:attrName>style.visibility</p:attrName>
                                        </p:attrNameLst>
                                      </p:cBhvr>
                                      <p:to>
                                        <p:strVal val="visible"/>
                                      </p:to>
                                    </p:set>
                                    <p:animEffect transition="in" filter="fade">
                                      <p:cBhvr>
                                        <p:cTn id="93" dur="1000"/>
                                        <p:tgtEl>
                                          <p:spTgt spid="22531">
                                            <p:txEl>
                                              <p:pRg st="13" end="13"/>
                                            </p:txEl>
                                          </p:spTgt>
                                        </p:tgtEl>
                                      </p:cBhvr>
                                    </p:animEffect>
                                    <p:anim calcmode="lin" valueType="num">
                                      <p:cBhvr>
                                        <p:cTn id="94" dur="1000" fill="hold"/>
                                        <p:tgtEl>
                                          <p:spTgt spid="22531">
                                            <p:txEl>
                                              <p:pRg st="13" end="13"/>
                                            </p:txEl>
                                          </p:spTgt>
                                        </p:tgtEl>
                                        <p:attrNameLst>
                                          <p:attrName>ppt_x</p:attrName>
                                        </p:attrNameLst>
                                      </p:cBhvr>
                                      <p:tavLst>
                                        <p:tav tm="0">
                                          <p:val>
                                            <p:strVal val="#ppt_x"/>
                                          </p:val>
                                        </p:tav>
                                        <p:tav tm="100000">
                                          <p:val>
                                            <p:strVal val="#ppt_x"/>
                                          </p:val>
                                        </p:tav>
                                      </p:tavLst>
                                    </p:anim>
                                    <p:anim calcmode="lin" valueType="num">
                                      <p:cBhvr>
                                        <p:cTn id="95" dur="1000" fill="hold"/>
                                        <p:tgtEl>
                                          <p:spTgt spid="2253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B9C2976A-AD3C-E203-1552-29EAEEC806DC}"/>
              </a:ext>
            </a:extLst>
          </p:cNvPr>
          <p:cNvSpPr>
            <a:spLocks noGrp="1" noChangeArrowheads="1"/>
          </p:cNvSpPr>
          <p:nvPr>
            <p:ph type="title"/>
          </p:nvPr>
        </p:nvSpPr>
        <p:spPr>
          <a:xfrm>
            <a:off x="404813" y="179388"/>
            <a:ext cx="6181725" cy="935037"/>
          </a:xfrm>
        </p:spPr>
        <p:txBody>
          <a:bodyPr/>
          <a:lstStyle/>
          <a:p>
            <a:pPr eaLnBrk="1" hangingPunct="1"/>
            <a:r>
              <a:rPr lang="de-DE" altLang="de-DE" sz="3000" b="1" dirty="0">
                <a:solidFill>
                  <a:srgbClr val="FF3300"/>
                </a:solidFill>
                <a:latin typeface="Calibri" panose="020F0502020204030204" pitchFamily="34" charset="0"/>
              </a:rPr>
              <a:t>Technik</a:t>
            </a:r>
          </a:p>
        </p:txBody>
      </p:sp>
      <p:sp>
        <p:nvSpPr>
          <p:cNvPr id="258051" name="Rectangle 3">
            <a:extLst>
              <a:ext uri="{FF2B5EF4-FFF2-40B4-BE49-F238E27FC236}">
                <a16:creationId xmlns:a16="http://schemas.microsoft.com/office/drawing/2014/main" id="{22EC160E-A255-B4E1-24DF-CD20D4DB9497}"/>
              </a:ext>
            </a:extLst>
          </p:cNvPr>
          <p:cNvSpPr>
            <a:spLocks noGrp="1" noChangeArrowheads="1"/>
          </p:cNvSpPr>
          <p:nvPr>
            <p:ph type="body" idx="1"/>
          </p:nvPr>
        </p:nvSpPr>
        <p:spPr>
          <a:xfrm>
            <a:off x="620713" y="1187450"/>
            <a:ext cx="5821362" cy="7416800"/>
          </a:xfrm>
        </p:spPr>
        <p:txBody>
          <a:bodyPr/>
          <a:lstStyle/>
          <a:p>
            <a:pPr marL="0" indent="0" algn="just" eaLnBrk="1" hangingPunct="1">
              <a:lnSpc>
                <a:spcPct val="80000"/>
              </a:lnSpc>
              <a:buFontTx/>
              <a:buNone/>
              <a:defRPr/>
            </a:pPr>
            <a:r>
              <a:rPr lang="de-DE" altLang="de-DE" sz="1900" dirty="0">
                <a:latin typeface="Calibri" panose="020F0502020204030204" pitchFamily="34" charset="0"/>
              </a:rPr>
              <a:t>Die technische Ausstattung einer Veranstaltung ergibt sich einerseits aus den Anforderungen des Technical Riders und anderseits aus den Gegebenheiten des VA-Ortes!</a:t>
            </a:r>
          </a:p>
          <a:p>
            <a:pPr eaLnBrk="1" hangingPunct="1">
              <a:lnSpc>
                <a:spcPct val="80000"/>
              </a:lnSpc>
              <a:defRPr/>
            </a:pPr>
            <a:r>
              <a:rPr lang="de-DE" altLang="de-DE" sz="1900" dirty="0">
                <a:latin typeface="Calibri" panose="020F0502020204030204" pitchFamily="34" charset="0"/>
              </a:rPr>
              <a:t>Bühne / Bühnenaufbauten</a:t>
            </a:r>
          </a:p>
          <a:p>
            <a:pPr eaLnBrk="1" hangingPunct="1">
              <a:lnSpc>
                <a:spcPct val="80000"/>
              </a:lnSpc>
              <a:spcBef>
                <a:spcPts val="0"/>
              </a:spcBef>
              <a:buFontTx/>
              <a:buNone/>
              <a:defRPr/>
            </a:pPr>
            <a:r>
              <a:rPr lang="de-DE" altLang="de-DE" sz="900" dirty="0">
                <a:latin typeface="Calibri" panose="020F0502020204030204" pitchFamily="34" charset="0"/>
              </a:rPr>
              <a:t>	</a:t>
            </a:r>
            <a:r>
              <a:rPr lang="de-DE" altLang="de-DE" sz="1600" dirty="0">
                <a:latin typeface="Calibri" panose="020F0502020204030204" pitchFamily="34" charset="0"/>
              </a:rPr>
              <a:t>- feste Bühnen</a:t>
            </a:r>
          </a:p>
          <a:p>
            <a:pPr eaLnBrk="1" hangingPunct="1">
              <a:lnSpc>
                <a:spcPct val="80000"/>
              </a:lnSpc>
              <a:spcBef>
                <a:spcPts val="0"/>
              </a:spcBef>
              <a:buFontTx/>
              <a:buNone/>
              <a:defRPr/>
            </a:pPr>
            <a:r>
              <a:rPr lang="de-DE" altLang="de-DE" sz="1600" dirty="0">
                <a:latin typeface="Calibri" panose="020F0502020204030204" pitchFamily="34" charset="0"/>
              </a:rPr>
              <a:t>	- mobile Bühnen </a:t>
            </a:r>
          </a:p>
          <a:p>
            <a:pPr marL="447675" indent="0" eaLnBrk="1" hangingPunct="1">
              <a:lnSpc>
                <a:spcPct val="80000"/>
              </a:lnSpc>
              <a:spcBef>
                <a:spcPts val="0"/>
              </a:spcBef>
              <a:buFontTx/>
              <a:buNone/>
              <a:defRPr/>
            </a:pPr>
            <a:r>
              <a:rPr lang="de-DE" altLang="de-DE" sz="1600" dirty="0">
                <a:latin typeface="Calibri" panose="020F0502020204030204" pitchFamily="34" charset="0"/>
              </a:rPr>
              <a:t> z.B. </a:t>
            </a:r>
            <a:r>
              <a:rPr lang="de-DE" altLang="de-DE" sz="1600" dirty="0" err="1">
                <a:latin typeface="Calibri" panose="020F0502020204030204" pitchFamily="34" charset="0"/>
              </a:rPr>
              <a:t>Podestbühnen</a:t>
            </a:r>
            <a:r>
              <a:rPr lang="de-DE" altLang="de-DE" sz="1600" dirty="0">
                <a:latin typeface="Calibri" panose="020F0502020204030204" pitchFamily="34" charset="0"/>
              </a:rPr>
              <a:t>, Gerüstbühnen, LKW-Bühnen</a:t>
            </a:r>
          </a:p>
          <a:p>
            <a:pPr marL="342000" indent="0" eaLnBrk="1" hangingPunct="1">
              <a:lnSpc>
                <a:spcPct val="80000"/>
              </a:lnSpc>
              <a:spcBef>
                <a:spcPts val="0"/>
              </a:spcBef>
              <a:buFontTx/>
              <a:buNone/>
              <a:defRPr/>
            </a:pPr>
            <a:r>
              <a:rPr lang="de-DE" altLang="de-DE" sz="1600" dirty="0">
                <a:latin typeface="Calibri" panose="020F0502020204030204" pitchFamily="34" charset="0"/>
              </a:rPr>
              <a:t>- Aufbauten / </a:t>
            </a:r>
            <a:r>
              <a:rPr lang="de-DE" altLang="de-DE" sz="1600" dirty="0" err="1">
                <a:latin typeface="Calibri" panose="020F0502020204030204" pitchFamily="34" charset="0"/>
              </a:rPr>
              <a:t>Stagesets</a:t>
            </a:r>
            <a:r>
              <a:rPr lang="de-DE" altLang="de-DE" sz="1600" dirty="0">
                <a:latin typeface="Calibri" panose="020F0502020204030204" pitchFamily="34" charset="0"/>
              </a:rPr>
              <a:t> / Kulissen</a:t>
            </a:r>
          </a:p>
          <a:p>
            <a:pPr eaLnBrk="1" hangingPunct="1">
              <a:lnSpc>
                <a:spcPct val="80000"/>
              </a:lnSpc>
              <a:defRPr/>
            </a:pPr>
            <a:r>
              <a:rPr lang="de-DE" altLang="de-DE" sz="1900" dirty="0" err="1">
                <a:latin typeface="Calibri" panose="020F0502020204030204" pitchFamily="34" charset="0"/>
              </a:rPr>
              <a:t>Rigging</a:t>
            </a:r>
            <a:endParaRPr lang="de-DE" altLang="de-DE" sz="1900" dirty="0">
              <a:latin typeface="Calibri" panose="020F0502020204030204" pitchFamily="34" charset="0"/>
            </a:endParaRPr>
          </a:p>
          <a:p>
            <a:pPr eaLnBrk="1" hangingPunct="1">
              <a:lnSpc>
                <a:spcPct val="80000"/>
              </a:lnSpc>
              <a:spcBef>
                <a:spcPts val="0"/>
              </a:spcBef>
              <a:buFontTx/>
              <a:buNone/>
              <a:defRPr/>
            </a:pPr>
            <a:r>
              <a:rPr lang="de-DE" altLang="de-DE" sz="900" dirty="0">
                <a:latin typeface="Calibri" panose="020F0502020204030204" pitchFamily="34" charset="0"/>
              </a:rPr>
              <a:t>	</a:t>
            </a:r>
            <a:r>
              <a:rPr lang="de-DE" altLang="de-DE" sz="1600" dirty="0">
                <a:latin typeface="Calibri" panose="020F0502020204030204" pitchFamily="34" charset="0"/>
              </a:rPr>
              <a:t>- Hängepunkte - Position / Lastangaben </a:t>
            </a:r>
          </a:p>
          <a:p>
            <a:pPr eaLnBrk="1" hangingPunct="1">
              <a:lnSpc>
                <a:spcPct val="80000"/>
              </a:lnSpc>
              <a:spcBef>
                <a:spcPts val="0"/>
              </a:spcBef>
              <a:buFontTx/>
              <a:buNone/>
              <a:defRPr/>
            </a:pPr>
            <a:r>
              <a:rPr lang="de-DE" altLang="de-DE" sz="1600" dirty="0">
                <a:latin typeface="Calibri" panose="020F0502020204030204" pitchFamily="34" charset="0"/>
              </a:rPr>
              <a:t>	  (redundant, </a:t>
            </a:r>
            <a:r>
              <a:rPr lang="de-DE" altLang="de-DE" sz="1600" dirty="0" err="1">
                <a:latin typeface="Calibri" panose="020F0502020204030204" pitchFamily="34" charset="0"/>
              </a:rPr>
              <a:t>brideln</a:t>
            </a:r>
            <a:r>
              <a:rPr lang="de-DE" altLang="de-DE" sz="1600" dirty="0">
                <a:latin typeface="Calibri" panose="020F0502020204030204" pitchFamily="34" charset="0"/>
              </a:rPr>
              <a:t> horizontale &amp; vertikale Kräfte beachten!)</a:t>
            </a:r>
          </a:p>
          <a:p>
            <a:pPr eaLnBrk="1" hangingPunct="1">
              <a:lnSpc>
                <a:spcPct val="80000"/>
              </a:lnSpc>
              <a:spcBef>
                <a:spcPts val="0"/>
              </a:spcBef>
              <a:buFontTx/>
              <a:buNone/>
              <a:defRPr/>
            </a:pPr>
            <a:r>
              <a:rPr lang="de-DE" altLang="de-DE" sz="1600" dirty="0">
                <a:latin typeface="Calibri" panose="020F0502020204030204" pitchFamily="34" charset="0"/>
              </a:rPr>
              <a:t>	- Traversen </a:t>
            </a:r>
          </a:p>
          <a:p>
            <a:pPr eaLnBrk="1" hangingPunct="1">
              <a:lnSpc>
                <a:spcPct val="80000"/>
              </a:lnSpc>
              <a:spcBef>
                <a:spcPts val="0"/>
              </a:spcBef>
              <a:buFontTx/>
              <a:buNone/>
              <a:defRPr/>
            </a:pPr>
            <a:r>
              <a:rPr lang="de-DE" altLang="de-DE" sz="1600" dirty="0">
                <a:latin typeface="Calibri" panose="020F0502020204030204" pitchFamily="34" charset="0"/>
              </a:rPr>
              <a:t>	  (2-Punkt-, 3-Punkt-, 4-Punkt-Traversen / </a:t>
            </a:r>
            <a:r>
              <a:rPr lang="de-DE" altLang="de-DE" sz="1600" dirty="0" err="1">
                <a:latin typeface="Calibri" panose="020F0502020204030204" pitchFamily="34" charset="0"/>
              </a:rPr>
              <a:t>Folding</a:t>
            </a:r>
            <a:r>
              <a:rPr lang="de-DE" altLang="de-DE" sz="1600" dirty="0">
                <a:latin typeface="Calibri" panose="020F0502020204030204" pitchFamily="34" charset="0"/>
              </a:rPr>
              <a:t> </a:t>
            </a:r>
            <a:r>
              <a:rPr lang="de-DE" altLang="de-DE" sz="1600" dirty="0" err="1">
                <a:latin typeface="Calibri" panose="020F0502020204030204" pitchFamily="34" charset="0"/>
              </a:rPr>
              <a:t>Truss</a:t>
            </a:r>
            <a:r>
              <a:rPr lang="de-DE" altLang="de-DE" sz="1600" dirty="0">
                <a:latin typeface="Calibri" panose="020F0502020204030204" pitchFamily="34" charset="0"/>
              </a:rPr>
              <a:t>)</a:t>
            </a:r>
          </a:p>
          <a:p>
            <a:pPr eaLnBrk="1" hangingPunct="1">
              <a:lnSpc>
                <a:spcPct val="80000"/>
              </a:lnSpc>
              <a:spcBef>
                <a:spcPts val="0"/>
              </a:spcBef>
              <a:buFontTx/>
              <a:buNone/>
              <a:defRPr/>
            </a:pPr>
            <a:r>
              <a:rPr lang="de-DE" altLang="de-DE" sz="1600" dirty="0">
                <a:latin typeface="Calibri" panose="020F0502020204030204" pitchFamily="34" charset="0"/>
              </a:rPr>
              <a:t>	- </a:t>
            </a:r>
            <a:r>
              <a:rPr lang="de-DE" altLang="de-DE" sz="1600" dirty="0" err="1">
                <a:latin typeface="Calibri" panose="020F0502020204030204" pitchFamily="34" charset="0"/>
              </a:rPr>
              <a:t>Pre-Rigging</a:t>
            </a:r>
            <a:endParaRPr lang="de-DE" altLang="de-DE" sz="1600" dirty="0">
              <a:latin typeface="Calibri" panose="020F0502020204030204" pitchFamily="34" charset="0"/>
            </a:endParaRPr>
          </a:p>
          <a:p>
            <a:pPr eaLnBrk="1" hangingPunct="1">
              <a:lnSpc>
                <a:spcPct val="80000"/>
              </a:lnSpc>
              <a:spcBef>
                <a:spcPts val="0"/>
              </a:spcBef>
              <a:buFontTx/>
              <a:buNone/>
              <a:defRPr/>
            </a:pPr>
            <a:r>
              <a:rPr lang="de-DE" altLang="de-DE" sz="1600" dirty="0">
                <a:latin typeface="Calibri" panose="020F0502020204030204" pitchFamily="34" charset="0"/>
              </a:rPr>
              <a:t>	- </a:t>
            </a:r>
            <a:r>
              <a:rPr lang="de-DE" altLang="de-DE" sz="1600" dirty="0" err="1">
                <a:latin typeface="Calibri" panose="020F0502020204030204" pitchFamily="34" charset="0"/>
              </a:rPr>
              <a:t>Groundsupport</a:t>
            </a:r>
            <a:endParaRPr lang="de-DE" altLang="de-DE" sz="1600" dirty="0">
              <a:latin typeface="Calibri" panose="020F0502020204030204" pitchFamily="34" charset="0"/>
            </a:endParaRPr>
          </a:p>
          <a:p>
            <a:pPr eaLnBrk="1" hangingPunct="1">
              <a:lnSpc>
                <a:spcPct val="80000"/>
              </a:lnSpc>
              <a:spcBef>
                <a:spcPts val="0"/>
              </a:spcBef>
              <a:buFontTx/>
              <a:buNone/>
              <a:defRPr/>
            </a:pPr>
            <a:r>
              <a:rPr lang="de-DE" altLang="de-DE" sz="1600" dirty="0">
                <a:latin typeface="Calibri" panose="020F0502020204030204" pitchFamily="34" charset="0"/>
              </a:rPr>
              <a:t>	- Motoren</a:t>
            </a:r>
          </a:p>
          <a:p>
            <a:pPr eaLnBrk="1" hangingPunct="1">
              <a:lnSpc>
                <a:spcPct val="80000"/>
              </a:lnSpc>
              <a:spcBef>
                <a:spcPts val="0"/>
              </a:spcBef>
              <a:buFontTx/>
              <a:buNone/>
              <a:defRPr/>
            </a:pPr>
            <a:r>
              <a:rPr lang="de-DE" altLang="de-DE" sz="1600" dirty="0">
                <a:latin typeface="Calibri" panose="020F0502020204030204" pitchFamily="34" charset="0"/>
              </a:rPr>
              <a:t>	- Anschlagmittel</a:t>
            </a:r>
          </a:p>
          <a:p>
            <a:pPr eaLnBrk="1" hangingPunct="1">
              <a:lnSpc>
                <a:spcPct val="80000"/>
              </a:lnSpc>
              <a:spcBef>
                <a:spcPts val="480"/>
              </a:spcBef>
              <a:defRPr/>
            </a:pPr>
            <a:r>
              <a:rPr lang="de-DE" altLang="de-DE" sz="1900" dirty="0">
                <a:latin typeface="Calibri" panose="020F0502020204030204" pitchFamily="34" charset="0"/>
              </a:rPr>
              <a:t>Beschallung / Ton</a:t>
            </a:r>
          </a:p>
          <a:p>
            <a:pPr eaLnBrk="1" hangingPunct="1">
              <a:lnSpc>
                <a:spcPct val="80000"/>
              </a:lnSpc>
              <a:spcBef>
                <a:spcPts val="0"/>
              </a:spcBef>
              <a:buFontTx/>
              <a:buNone/>
              <a:defRPr/>
            </a:pPr>
            <a:r>
              <a:rPr lang="de-DE" altLang="de-DE" sz="900" dirty="0">
                <a:latin typeface="Calibri" panose="020F0502020204030204" pitchFamily="34" charset="0"/>
              </a:rPr>
              <a:t>	</a:t>
            </a:r>
            <a:r>
              <a:rPr lang="de-DE" altLang="de-DE" sz="1600" dirty="0">
                <a:latin typeface="Calibri" panose="020F0502020204030204" pitchFamily="34" charset="0"/>
              </a:rPr>
              <a:t>- PA (Public </a:t>
            </a:r>
            <a:r>
              <a:rPr lang="de-DE" altLang="de-DE" sz="1600" dirty="0" err="1">
                <a:latin typeface="Calibri" panose="020F0502020204030204" pitchFamily="34" charset="0"/>
              </a:rPr>
              <a:t>Adress</a:t>
            </a:r>
            <a:r>
              <a:rPr lang="de-DE" altLang="de-DE" sz="1600" dirty="0">
                <a:latin typeface="Calibri" panose="020F0502020204030204" pitchFamily="34" charset="0"/>
              </a:rPr>
              <a:t>)</a:t>
            </a:r>
          </a:p>
          <a:p>
            <a:pPr indent="19050" eaLnBrk="1" hangingPunct="1">
              <a:lnSpc>
                <a:spcPct val="80000"/>
              </a:lnSpc>
              <a:spcBef>
                <a:spcPts val="0"/>
              </a:spcBef>
              <a:buFontTx/>
              <a:buNone/>
              <a:defRPr/>
            </a:pPr>
            <a:r>
              <a:rPr lang="de-DE" altLang="de-DE" sz="1600" dirty="0">
                <a:latin typeface="Calibri" panose="020F0502020204030204" pitchFamily="34" charset="0"/>
              </a:rPr>
              <a:t>  Boxen (fliegen / </a:t>
            </a:r>
            <a:r>
              <a:rPr lang="de-DE" altLang="de-DE" sz="1600" dirty="0" err="1">
                <a:latin typeface="Calibri" panose="020F0502020204030204" pitchFamily="34" charset="0"/>
              </a:rPr>
              <a:t>stakken</a:t>
            </a:r>
            <a:r>
              <a:rPr lang="de-DE" altLang="de-DE" sz="1600" dirty="0">
                <a:latin typeface="Calibri" panose="020F0502020204030204" pitchFamily="34" charset="0"/>
              </a:rPr>
              <a:t>), </a:t>
            </a:r>
            <a:r>
              <a:rPr lang="de-DE" altLang="de-DE" sz="1600" dirty="0" err="1">
                <a:latin typeface="Calibri" panose="020F0502020204030204" pitchFamily="34" charset="0"/>
              </a:rPr>
              <a:t>Amping</a:t>
            </a:r>
            <a:endParaRPr lang="de-DE" altLang="de-DE" sz="1600" dirty="0">
              <a:latin typeface="Calibri" panose="020F0502020204030204" pitchFamily="34" charset="0"/>
            </a:endParaRPr>
          </a:p>
          <a:p>
            <a:pPr eaLnBrk="1" hangingPunct="1">
              <a:lnSpc>
                <a:spcPct val="80000"/>
              </a:lnSpc>
              <a:spcBef>
                <a:spcPts val="0"/>
              </a:spcBef>
              <a:buFontTx/>
              <a:buNone/>
              <a:defRPr/>
            </a:pPr>
            <a:r>
              <a:rPr lang="de-DE" altLang="de-DE" sz="1600" dirty="0">
                <a:latin typeface="Calibri" panose="020F0502020204030204" pitchFamily="34" charset="0"/>
              </a:rPr>
              <a:t>	- </a:t>
            </a:r>
            <a:r>
              <a:rPr lang="de-DE" altLang="de-DE" sz="1600" dirty="0" err="1">
                <a:latin typeface="Calibri" panose="020F0502020204030204" pitchFamily="34" charset="0"/>
              </a:rPr>
              <a:t>FoH</a:t>
            </a:r>
            <a:r>
              <a:rPr lang="de-DE" altLang="de-DE" sz="1600" dirty="0">
                <a:latin typeface="Calibri" panose="020F0502020204030204" pitchFamily="34" charset="0"/>
              </a:rPr>
              <a:t> (Front of House)</a:t>
            </a:r>
          </a:p>
          <a:p>
            <a:pPr indent="19050" eaLnBrk="1" hangingPunct="1">
              <a:lnSpc>
                <a:spcPct val="80000"/>
              </a:lnSpc>
              <a:spcBef>
                <a:spcPts val="0"/>
              </a:spcBef>
              <a:buFontTx/>
              <a:buNone/>
              <a:defRPr/>
            </a:pPr>
            <a:r>
              <a:rPr lang="de-DE" altLang="de-DE" sz="1600" dirty="0">
                <a:latin typeface="Calibri" panose="020F0502020204030204" pitchFamily="34" charset="0"/>
              </a:rPr>
              <a:t>  Mischpult, Effekte, Multicore</a:t>
            </a:r>
          </a:p>
          <a:p>
            <a:pPr eaLnBrk="1" hangingPunct="1">
              <a:lnSpc>
                <a:spcPct val="80000"/>
              </a:lnSpc>
              <a:spcBef>
                <a:spcPts val="0"/>
              </a:spcBef>
              <a:buFontTx/>
              <a:buNone/>
              <a:defRPr/>
            </a:pPr>
            <a:r>
              <a:rPr lang="de-DE" altLang="de-DE" sz="1600" dirty="0">
                <a:latin typeface="Calibri" panose="020F0502020204030204" pitchFamily="34" charset="0"/>
              </a:rPr>
              <a:t>	- Monitoring (In-</a:t>
            </a:r>
            <a:r>
              <a:rPr lang="de-DE" altLang="de-DE" sz="1600" dirty="0" err="1">
                <a:latin typeface="Calibri" panose="020F0502020204030204" pitchFamily="34" charset="0"/>
              </a:rPr>
              <a:t>Ear</a:t>
            </a:r>
            <a:r>
              <a:rPr lang="de-DE" altLang="de-DE" sz="1600" dirty="0">
                <a:latin typeface="Calibri" panose="020F0502020204030204" pitchFamily="34" charset="0"/>
              </a:rPr>
              <a:t>- &amp; Boxen)</a:t>
            </a:r>
          </a:p>
          <a:p>
            <a:pPr indent="19050" eaLnBrk="1" hangingPunct="1">
              <a:lnSpc>
                <a:spcPct val="80000"/>
              </a:lnSpc>
              <a:spcBef>
                <a:spcPts val="0"/>
              </a:spcBef>
              <a:buFontTx/>
              <a:buNone/>
              <a:defRPr/>
            </a:pPr>
            <a:r>
              <a:rPr lang="de-DE" altLang="de-DE" sz="1600" dirty="0">
                <a:latin typeface="Calibri" panose="020F0502020204030204" pitchFamily="34" charset="0"/>
              </a:rPr>
              <a:t>  Monitorpult, </a:t>
            </a:r>
            <a:r>
              <a:rPr lang="de-DE" altLang="de-DE" sz="1600" dirty="0" err="1">
                <a:latin typeface="Calibri" panose="020F0502020204030204" pitchFamily="34" charset="0"/>
              </a:rPr>
              <a:t>Amping</a:t>
            </a:r>
            <a:r>
              <a:rPr lang="de-DE" altLang="de-DE" sz="1600" dirty="0">
                <a:latin typeface="Calibri" panose="020F0502020204030204" pitchFamily="34" charset="0"/>
              </a:rPr>
              <a:t>, Boxen bzw. Kopfhörer, </a:t>
            </a:r>
          </a:p>
          <a:p>
            <a:pPr eaLnBrk="1" hangingPunct="1">
              <a:lnSpc>
                <a:spcPct val="80000"/>
              </a:lnSpc>
              <a:spcBef>
                <a:spcPts val="0"/>
              </a:spcBef>
              <a:buFontTx/>
              <a:buNone/>
              <a:defRPr/>
            </a:pPr>
            <a:r>
              <a:rPr lang="de-DE" altLang="de-DE" sz="1600" dirty="0">
                <a:latin typeface="Calibri" panose="020F0502020204030204" pitchFamily="34" charset="0"/>
              </a:rPr>
              <a:t>	- </a:t>
            </a:r>
            <a:r>
              <a:rPr lang="de-DE" altLang="de-DE" sz="1600" dirty="0" err="1">
                <a:latin typeface="Calibri" panose="020F0502020204030204" pitchFamily="34" charset="0"/>
              </a:rPr>
              <a:t>Mikrofonie</a:t>
            </a:r>
            <a:r>
              <a:rPr lang="de-DE" altLang="de-DE" sz="1600" dirty="0">
                <a:latin typeface="Calibri" panose="020F0502020204030204" pitchFamily="34" charset="0"/>
              </a:rPr>
              <a:t> &amp; Bühnentechnik</a:t>
            </a:r>
          </a:p>
          <a:p>
            <a:pPr indent="19050" eaLnBrk="1" hangingPunct="1">
              <a:lnSpc>
                <a:spcPct val="80000"/>
              </a:lnSpc>
              <a:spcBef>
                <a:spcPts val="0"/>
              </a:spcBef>
              <a:buFontTx/>
              <a:buNone/>
              <a:defRPr/>
            </a:pPr>
            <a:r>
              <a:rPr lang="de-DE" altLang="de-DE" sz="1600" dirty="0">
                <a:latin typeface="Calibri" panose="020F0502020204030204" pitchFamily="34" charset="0"/>
              </a:rPr>
              <a:t>  Mikrofone, </a:t>
            </a:r>
            <a:r>
              <a:rPr lang="de-DE" altLang="de-DE" sz="1600" dirty="0" err="1">
                <a:latin typeface="Calibri" panose="020F0502020204030204" pitchFamily="34" charset="0"/>
              </a:rPr>
              <a:t>Stageboxen</a:t>
            </a:r>
            <a:r>
              <a:rPr lang="de-DE" altLang="de-DE" sz="1600" dirty="0">
                <a:latin typeface="Calibri" panose="020F0502020204030204" pitchFamily="34" charset="0"/>
              </a:rPr>
              <a:t>, Verkabelung</a:t>
            </a:r>
          </a:p>
          <a:p>
            <a:pPr eaLnBrk="1" hangingPunct="1">
              <a:lnSpc>
                <a:spcPct val="80000"/>
              </a:lnSpc>
              <a:spcBef>
                <a:spcPts val="480"/>
              </a:spcBef>
              <a:defRPr/>
            </a:pPr>
            <a:r>
              <a:rPr lang="de-DE" altLang="de-DE" sz="1900" dirty="0">
                <a:latin typeface="Calibri" panose="020F0502020204030204" pitchFamily="34" charset="0"/>
              </a:rPr>
              <a:t>Beleuchtung / Licht</a:t>
            </a:r>
          </a:p>
          <a:p>
            <a:pPr eaLnBrk="1" hangingPunct="1">
              <a:lnSpc>
                <a:spcPct val="80000"/>
              </a:lnSpc>
              <a:spcBef>
                <a:spcPts val="0"/>
              </a:spcBef>
              <a:buFontTx/>
              <a:buNone/>
              <a:defRPr/>
            </a:pPr>
            <a:r>
              <a:rPr lang="de-DE" altLang="de-DE" sz="900" dirty="0">
                <a:latin typeface="Calibri" panose="020F0502020204030204" pitchFamily="34" charset="0"/>
              </a:rPr>
              <a:t>	</a:t>
            </a:r>
            <a:r>
              <a:rPr lang="de-DE" altLang="de-DE" sz="1600" dirty="0">
                <a:latin typeface="Calibri" panose="020F0502020204030204" pitchFamily="34" charset="0"/>
              </a:rPr>
              <a:t>- Lampen bzw. Scheinwerfer </a:t>
            </a:r>
          </a:p>
          <a:p>
            <a:pPr eaLnBrk="1" hangingPunct="1">
              <a:lnSpc>
                <a:spcPct val="80000"/>
              </a:lnSpc>
              <a:spcBef>
                <a:spcPts val="0"/>
              </a:spcBef>
              <a:buFontTx/>
              <a:buNone/>
              <a:defRPr/>
            </a:pPr>
            <a:r>
              <a:rPr lang="de-DE" altLang="de-DE" sz="1600" dirty="0">
                <a:latin typeface="Calibri" panose="020F0502020204030204" pitchFamily="34" charset="0"/>
              </a:rPr>
              <a:t>	  (PAR, </a:t>
            </a:r>
            <a:r>
              <a:rPr lang="de-DE" altLang="de-DE" sz="1600" dirty="0" err="1">
                <a:latin typeface="Calibri" panose="020F0502020204030204" pitchFamily="34" charset="0"/>
              </a:rPr>
              <a:t>Profiler</a:t>
            </a:r>
            <a:r>
              <a:rPr lang="de-DE" altLang="de-DE" sz="1600" dirty="0">
                <a:latin typeface="Calibri" panose="020F0502020204030204" pitchFamily="34" charset="0"/>
              </a:rPr>
              <a:t>, Computerlampen, </a:t>
            </a:r>
            <a:r>
              <a:rPr lang="de-DE" altLang="de-DE" sz="1600" dirty="0" err="1">
                <a:latin typeface="Calibri" panose="020F0502020204030204" pitchFamily="34" charset="0"/>
              </a:rPr>
              <a:t>Followspot</a:t>
            </a:r>
            <a:r>
              <a:rPr lang="de-DE" altLang="de-DE" sz="1600" dirty="0">
                <a:latin typeface="Calibri" panose="020F0502020204030204" pitchFamily="34" charset="0"/>
              </a:rPr>
              <a:t>, LED-Lampen)</a:t>
            </a:r>
          </a:p>
          <a:p>
            <a:pPr eaLnBrk="1" hangingPunct="1">
              <a:lnSpc>
                <a:spcPct val="80000"/>
              </a:lnSpc>
              <a:spcBef>
                <a:spcPts val="0"/>
              </a:spcBef>
              <a:buFontTx/>
              <a:buNone/>
              <a:defRPr/>
            </a:pPr>
            <a:r>
              <a:rPr lang="de-DE" altLang="de-DE" sz="1600" dirty="0">
                <a:latin typeface="Calibri" panose="020F0502020204030204" pitchFamily="34" charset="0"/>
              </a:rPr>
              <a:t>	- </a:t>
            </a:r>
            <a:r>
              <a:rPr lang="de-DE" altLang="de-DE" sz="1600" dirty="0" err="1">
                <a:latin typeface="Calibri" panose="020F0502020204030204" pitchFamily="34" charset="0"/>
              </a:rPr>
              <a:t>Dimmerpack</a:t>
            </a:r>
            <a:r>
              <a:rPr lang="de-DE" altLang="de-DE" sz="1600" dirty="0">
                <a:latin typeface="Calibri" panose="020F0502020204030204" pitchFamily="34" charset="0"/>
              </a:rPr>
              <a:t> </a:t>
            </a:r>
          </a:p>
          <a:p>
            <a:pPr indent="19050" eaLnBrk="1" hangingPunct="1">
              <a:lnSpc>
                <a:spcPct val="80000"/>
              </a:lnSpc>
              <a:spcBef>
                <a:spcPts val="0"/>
              </a:spcBef>
              <a:buFontTx/>
              <a:buNone/>
              <a:defRPr/>
            </a:pPr>
            <a:r>
              <a:rPr lang="de-DE" altLang="de-DE" sz="1600" dirty="0">
                <a:latin typeface="Calibri" panose="020F0502020204030204" pitchFamily="34" charset="0"/>
              </a:rPr>
              <a:t>  (Auflagen: z.B. kein Zugang durch nicht autorisierte Personen!)</a:t>
            </a:r>
          </a:p>
          <a:p>
            <a:pPr eaLnBrk="1" hangingPunct="1">
              <a:lnSpc>
                <a:spcPct val="80000"/>
              </a:lnSpc>
              <a:spcBef>
                <a:spcPts val="0"/>
              </a:spcBef>
              <a:buFontTx/>
              <a:buNone/>
              <a:defRPr/>
            </a:pPr>
            <a:r>
              <a:rPr lang="de-DE" altLang="de-DE" sz="1600" dirty="0">
                <a:latin typeface="Calibri" panose="020F0502020204030204" pitchFamily="34" charset="0"/>
              </a:rPr>
              <a:t>	- Lichtmischpult</a:t>
            </a:r>
          </a:p>
          <a:p>
            <a:pPr eaLnBrk="1" hangingPunct="1">
              <a:lnSpc>
                <a:spcPct val="80000"/>
              </a:lnSpc>
              <a:spcBef>
                <a:spcPts val="0"/>
              </a:spcBef>
              <a:buFontTx/>
              <a:buNone/>
              <a:defRPr/>
            </a:pPr>
            <a:r>
              <a:rPr lang="de-DE" altLang="de-DE" sz="1600" dirty="0">
                <a:latin typeface="Calibri" panose="020F0502020204030204" pitchFamily="34" charset="0"/>
              </a:rPr>
              <a:t>	- Signalleitungen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0514"/>
                                        </p:tgtEl>
                                        <p:attrNameLst>
                                          <p:attrName>style.visibility</p:attrName>
                                        </p:attrNameLst>
                                      </p:cBhvr>
                                      <p:to>
                                        <p:strVal val="visible"/>
                                      </p:to>
                                    </p:set>
                                    <p:animEffect transition="in" filter="fade">
                                      <p:cBhvr>
                                        <p:cTn id="7" dur="1000"/>
                                        <p:tgtEl>
                                          <p:spTgt spid="320514"/>
                                        </p:tgtEl>
                                      </p:cBhvr>
                                    </p:animEffect>
                                    <p:anim calcmode="lin" valueType="num">
                                      <p:cBhvr>
                                        <p:cTn id="8" dur="1000" fill="hold"/>
                                        <p:tgtEl>
                                          <p:spTgt spid="320514"/>
                                        </p:tgtEl>
                                        <p:attrNameLst>
                                          <p:attrName>ppt_x</p:attrName>
                                        </p:attrNameLst>
                                      </p:cBhvr>
                                      <p:tavLst>
                                        <p:tav tm="0">
                                          <p:val>
                                            <p:strVal val="#ppt_x"/>
                                          </p:val>
                                        </p:tav>
                                        <p:tav tm="100000">
                                          <p:val>
                                            <p:strVal val="#ppt_x"/>
                                          </p:val>
                                        </p:tav>
                                      </p:tavLst>
                                    </p:anim>
                                    <p:anim calcmode="lin" valueType="num">
                                      <p:cBhvr>
                                        <p:cTn id="9" dur="1000" fill="hold"/>
                                        <p:tgtEl>
                                          <p:spTgt spid="3205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8051">
                                            <p:txEl>
                                              <p:pRg st="0" end="0"/>
                                            </p:txEl>
                                          </p:spTgt>
                                        </p:tgtEl>
                                        <p:attrNameLst>
                                          <p:attrName>style.visibility</p:attrName>
                                        </p:attrNameLst>
                                      </p:cBhvr>
                                      <p:to>
                                        <p:strVal val="visible"/>
                                      </p:to>
                                    </p:set>
                                    <p:animEffect transition="in" filter="fade">
                                      <p:cBhvr>
                                        <p:cTn id="14" dur="1000"/>
                                        <p:tgtEl>
                                          <p:spTgt spid="258051">
                                            <p:txEl>
                                              <p:pRg st="0" end="0"/>
                                            </p:txEl>
                                          </p:spTgt>
                                        </p:tgtEl>
                                      </p:cBhvr>
                                    </p:animEffect>
                                    <p:anim calcmode="lin" valueType="num">
                                      <p:cBhvr>
                                        <p:cTn id="15" dur="1000" fill="hold"/>
                                        <p:tgtEl>
                                          <p:spTgt spid="2580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805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58051">
                                            <p:txEl>
                                              <p:pRg st="1" end="1"/>
                                            </p:txEl>
                                          </p:spTgt>
                                        </p:tgtEl>
                                        <p:attrNameLst>
                                          <p:attrName>style.visibility</p:attrName>
                                        </p:attrNameLst>
                                      </p:cBhvr>
                                      <p:to>
                                        <p:strVal val="visible"/>
                                      </p:to>
                                    </p:set>
                                    <p:animEffect transition="in" filter="fade">
                                      <p:cBhvr>
                                        <p:cTn id="19" dur="1000"/>
                                        <p:tgtEl>
                                          <p:spTgt spid="258051">
                                            <p:txEl>
                                              <p:pRg st="1" end="1"/>
                                            </p:txEl>
                                          </p:spTgt>
                                        </p:tgtEl>
                                      </p:cBhvr>
                                    </p:animEffect>
                                    <p:anim calcmode="lin" valueType="num">
                                      <p:cBhvr>
                                        <p:cTn id="20" dur="1000" fill="hold"/>
                                        <p:tgtEl>
                                          <p:spTgt spid="2580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58051">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8051">
                                            <p:txEl>
                                              <p:pRg st="2" end="2"/>
                                            </p:txEl>
                                          </p:spTgt>
                                        </p:tgtEl>
                                        <p:attrNameLst>
                                          <p:attrName>style.visibility</p:attrName>
                                        </p:attrNameLst>
                                      </p:cBhvr>
                                      <p:to>
                                        <p:strVal val="visible"/>
                                      </p:to>
                                    </p:set>
                                    <p:animEffect transition="in" filter="fade">
                                      <p:cBhvr>
                                        <p:cTn id="24" dur="1000"/>
                                        <p:tgtEl>
                                          <p:spTgt spid="258051">
                                            <p:txEl>
                                              <p:pRg st="2" end="2"/>
                                            </p:txEl>
                                          </p:spTgt>
                                        </p:tgtEl>
                                      </p:cBhvr>
                                    </p:animEffect>
                                    <p:anim calcmode="lin" valueType="num">
                                      <p:cBhvr>
                                        <p:cTn id="25" dur="1000" fill="hold"/>
                                        <p:tgtEl>
                                          <p:spTgt spid="25805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58051">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8051">
                                            <p:txEl>
                                              <p:pRg st="3" end="3"/>
                                            </p:txEl>
                                          </p:spTgt>
                                        </p:tgtEl>
                                        <p:attrNameLst>
                                          <p:attrName>style.visibility</p:attrName>
                                        </p:attrNameLst>
                                      </p:cBhvr>
                                      <p:to>
                                        <p:strVal val="visible"/>
                                      </p:to>
                                    </p:set>
                                    <p:animEffect transition="in" filter="fade">
                                      <p:cBhvr>
                                        <p:cTn id="29" dur="1000"/>
                                        <p:tgtEl>
                                          <p:spTgt spid="258051">
                                            <p:txEl>
                                              <p:pRg st="3" end="3"/>
                                            </p:txEl>
                                          </p:spTgt>
                                        </p:tgtEl>
                                      </p:cBhvr>
                                    </p:animEffect>
                                    <p:anim calcmode="lin" valueType="num">
                                      <p:cBhvr>
                                        <p:cTn id="30" dur="1000" fill="hold"/>
                                        <p:tgtEl>
                                          <p:spTgt spid="258051">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58051">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8051">
                                            <p:txEl>
                                              <p:pRg st="4" end="4"/>
                                            </p:txEl>
                                          </p:spTgt>
                                        </p:tgtEl>
                                        <p:attrNameLst>
                                          <p:attrName>style.visibility</p:attrName>
                                        </p:attrNameLst>
                                      </p:cBhvr>
                                      <p:to>
                                        <p:strVal val="visible"/>
                                      </p:to>
                                    </p:set>
                                    <p:animEffect transition="in" filter="fade">
                                      <p:cBhvr>
                                        <p:cTn id="34" dur="1000"/>
                                        <p:tgtEl>
                                          <p:spTgt spid="258051">
                                            <p:txEl>
                                              <p:pRg st="4" end="4"/>
                                            </p:txEl>
                                          </p:spTgt>
                                        </p:tgtEl>
                                      </p:cBhvr>
                                    </p:animEffect>
                                    <p:anim calcmode="lin" valueType="num">
                                      <p:cBhvr>
                                        <p:cTn id="35" dur="1000" fill="hold"/>
                                        <p:tgtEl>
                                          <p:spTgt spid="258051">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58051">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8051">
                                            <p:txEl>
                                              <p:pRg st="5" end="5"/>
                                            </p:txEl>
                                          </p:spTgt>
                                        </p:tgtEl>
                                        <p:attrNameLst>
                                          <p:attrName>style.visibility</p:attrName>
                                        </p:attrNameLst>
                                      </p:cBhvr>
                                      <p:to>
                                        <p:strVal val="visible"/>
                                      </p:to>
                                    </p:set>
                                    <p:animEffect transition="in" filter="fade">
                                      <p:cBhvr>
                                        <p:cTn id="39" dur="1000"/>
                                        <p:tgtEl>
                                          <p:spTgt spid="258051">
                                            <p:txEl>
                                              <p:pRg st="5" end="5"/>
                                            </p:txEl>
                                          </p:spTgt>
                                        </p:tgtEl>
                                      </p:cBhvr>
                                    </p:animEffect>
                                    <p:anim calcmode="lin" valueType="num">
                                      <p:cBhvr>
                                        <p:cTn id="40" dur="1000" fill="hold"/>
                                        <p:tgtEl>
                                          <p:spTgt spid="258051">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58051">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8051">
                                            <p:txEl>
                                              <p:pRg st="6" end="6"/>
                                            </p:txEl>
                                          </p:spTgt>
                                        </p:tgtEl>
                                        <p:attrNameLst>
                                          <p:attrName>style.visibility</p:attrName>
                                        </p:attrNameLst>
                                      </p:cBhvr>
                                      <p:to>
                                        <p:strVal val="visible"/>
                                      </p:to>
                                    </p:set>
                                    <p:animEffect transition="in" filter="fade">
                                      <p:cBhvr>
                                        <p:cTn id="44" dur="1000"/>
                                        <p:tgtEl>
                                          <p:spTgt spid="258051">
                                            <p:txEl>
                                              <p:pRg st="6" end="6"/>
                                            </p:txEl>
                                          </p:spTgt>
                                        </p:tgtEl>
                                      </p:cBhvr>
                                    </p:animEffect>
                                    <p:anim calcmode="lin" valueType="num">
                                      <p:cBhvr>
                                        <p:cTn id="45" dur="1000" fill="hold"/>
                                        <p:tgtEl>
                                          <p:spTgt spid="258051">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58051">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58051">
                                            <p:txEl>
                                              <p:pRg st="7" end="7"/>
                                            </p:txEl>
                                          </p:spTgt>
                                        </p:tgtEl>
                                        <p:attrNameLst>
                                          <p:attrName>style.visibility</p:attrName>
                                        </p:attrNameLst>
                                      </p:cBhvr>
                                      <p:to>
                                        <p:strVal val="visible"/>
                                      </p:to>
                                    </p:set>
                                    <p:animEffect transition="in" filter="fade">
                                      <p:cBhvr>
                                        <p:cTn id="49" dur="1000"/>
                                        <p:tgtEl>
                                          <p:spTgt spid="258051">
                                            <p:txEl>
                                              <p:pRg st="7" end="7"/>
                                            </p:txEl>
                                          </p:spTgt>
                                        </p:tgtEl>
                                      </p:cBhvr>
                                    </p:animEffect>
                                    <p:anim calcmode="lin" valueType="num">
                                      <p:cBhvr>
                                        <p:cTn id="50" dur="1000" fill="hold"/>
                                        <p:tgtEl>
                                          <p:spTgt spid="25805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58051">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8051">
                                            <p:txEl>
                                              <p:pRg st="8" end="8"/>
                                            </p:txEl>
                                          </p:spTgt>
                                        </p:tgtEl>
                                        <p:attrNameLst>
                                          <p:attrName>style.visibility</p:attrName>
                                        </p:attrNameLst>
                                      </p:cBhvr>
                                      <p:to>
                                        <p:strVal val="visible"/>
                                      </p:to>
                                    </p:set>
                                    <p:animEffect transition="in" filter="fade">
                                      <p:cBhvr>
                                        <p:cTn id="54" dur="1000"/>
                                        <p:tgtEl>
                                          <p:spTgt spid="258051">
                                            <p:txEl>
                                              <p:pRg st="8" end="8"/>
                                            </p:txEl>
                                          </p:spTgt>
                                        </p:tgtEl>
                                      </p:cBhvr>
                                    </p:animEffect>
                                    <p:anim calcmode="lin" valueType="num">
                                      <p:cBhvr>
                                        <p:cTn id="55" dur="1000" fill="hold"/>
                                        <p:tgtEl>
                                          <p:spTgt spid="258051">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58051">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58051">
                                            <p:txEl>
                                              <p:pRg st="9" end="9"/>
                                            </p:txEl>
                                          </p:spTgt>
                                        </p:tgtEl>
                                        <p:attrNameLst>
                                          <p:attrName>style.visibility</p:attrName>
                                        </p:attrNameLst>
                                      </p:cBhvr>
                                      <p:to>
                                        <p:strVal val="visible"/>
                                      </p:to>
                                    </p:set>
                                    <p:animEffect transition="in" filter="fade">
                                      <p:cBhvr>
                                        <p:cTn id="59" dur="1000"/>
                                        <p:tgtEl>
                                          <p:spTgt spid="258051">
                                            <p:txEl>
                                              <p:pRg st="9" end="9"/>
                                            </p:txEl>
                                          </p:spTgt>
                                        </p:tgtEl>
                                      </p:cBhvr>
                                    </p:animEffect>
                                    <p:anim calcmode="lin" valueType="num">
                                      <p:cBhvr>
                                        <p:cTn id="60" dur="1000" fill="hold"/>
                                        <p:tgtEl>
                                          <p:spTgt spid="258051">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58051">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58051">
                                            <p:txEl>
                                              <p:pRg st="10" end="10"/>
                                            </p:txEl>
                                          </p:spTgt>
                                        </p:tgtEl>
                                        <p:attrNameLst>
                                          <p:attrName>style.visibility</p:attrName>
                                        </p:attrNameLst>
                                      </p:cBhvr>
                                      <p:to>
                                        <p:strVal val="visible"/>
                                      </p:to>
                                    </p:set>
                                    <p:animEffect transition="in" filter="fade">
                                      <p:cBhvr>
                                        <p:cTn id="64" dur="1000"/>
                                        <p:tgtEl>
                                          <p:spTgt spid="258051">
                                            <p:txEl>
                                              <p:pRg st="10" end="10"/>
                                            </p:txEl>
                                          </p:spTgt>
                                        </p:tgtEl>
                                      </p:cBhvr>
                                    </p:animEffect>
                                    <p:anim calcmode="lin" valueType="num">
                                      <p:cBhvr>
                                        <p:cTn id="65" dur="1000" fill="hold"/>
                                        <p:tgtEl>
                                          <p:spTgt spid="258051">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258051">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58051">
                                            <p:txEl>
                                              <p:pRg st="11" end="11"/>
                                            </p:txEl>
                                          </p:spTgt>
                                        </p:tgtEl>
                                        <p:attrNameLst>
                                          <p:attrName>style.visibility</p:attrName>
                                        </p:attrNameLst>
                                      </p:cBhvr>
                                      <p:to>
                                        <p:strVal val="visible"/>
                                      </p:to>
                                    </p:set>
                                    <p:animEffect transition="in" filter="fade">
                                      <p:cBhvr>
                                        <p:cTn id="69" dur="1000"/>
                                        <p:tgtEl>
                                          <p:spTgt spid="258051">
                                            <p:txEl>
                                              <p:pRg st="11" end="11"/>
                                            </p:txEl>
                                          </p:spTgt>
                                        </p:tgtEl>
                                      </p:cBhvr>
                                    </p:animEffect>
                                    <p:anim calcmode="lin" valueType="num">
                                      <p:cBhvr>
                                        <p:cTn id="70" dur="1000" fill="hold"/>
                                        <p:tgtEl>
                                          <p:spTgt spid="258051">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258051">
                                            <p:txEl>
                                              <p:pRg st="11" end="1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58051">
                                            <p:txEl>
                                              <p:pRg st="12" end="12"/>
                                            </p:txEl>
                                          </p:spTgt>
                                        </p:tgtEl>
                                        <p:attrNameLst>
                                          <p:attrName>style.visibility</p:attrName>
                                        </p:attrNameLst>
                                      </p:cBhvr>
                                      <p:to>
                                        <p:strVal val="visible"/>
                                      </p:to>
                                    </p:set>
                                    <p:animEffect transition="in" filter="fade">
                                      <p:cBhvr>
                                        <p:cTn id="74" dur="1000"/>
                                        <p:tgtEl>
                                          <p:spTgt spid="258051">
                                            <p:txEl>
                                              <p:pRg st="12" end="12"/>
                                            </p:txEl>
                                          </p:spTgt>
                                        </p:tgtEl>
                                      </p:cBhvr>
                                    </p:animEffect>
                                    <p:anim calcmode="lin" valueType="num">
                                      <p:cBhvr>
                                        <p:cTn id="75" dur="1000" fill="hold"/>
                                        <p:tgtEl>
                                          <p:spTgt spid="258051">
                                            <p:txEl>
                                              <p:pRg st="12" end="12"/>
                                            </p:txEl>
                                          </p:spTgt>
                                        </p:tgtEl>
                                        <p:attrNameLst>
                                          <p:attrName>ppt_x</p:attrName>
                                        </p:attrNameLst>
                                      </p:cBhvr>
                                      <p:tavLst>
                                        <p:tav tm="0">
                                          <p:val>
                                            <p:strVal val="#ppt_x"/>
                                          </p:val>
                                        </p:tav>
                                        <p:tav tm="100000">
                                          <p:val>
                                            <p:strVal val="#ppt_x"/>
                                          </p:val>
                                        </p:tav>
                                      </p:tavLst>
                                    </p:anim>
                                    <p:anim calcmode="lin" valueType="num">
                                      <p:cBhvr>
                                        <p:cTn id="76" dur="1000" fill="hold"/>
                                        <p:tgtEl>
                                          <p:spTgt spid="258051">
                                            <p:txEl>
                                              <p:pRg st="12" end="12"/>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58051">
                                            <p:txEl>
                                              <p:pRg st="13" end="13"/>
                                            </p:txEl>
                                          </p:spTgt>
                                        </p:tgtEl>
                                        <p:attrNameLst>
                                          <p:attrName>style.visibility</p:attrName>
                                        </p:attrNameLst>
                                      </p:cBhvr>
                                      <p:to>
                                        <p:strVal val="visible"/>
                                      </p:to>
                                    </p:set>
                                    <p:animEffect transition="in" filter="fade">
                                      <p:cBhvr>
                                        <p:cTn id="79" dur="1000"/>
                                        <p:tgtEl>
                                          <p:spTgt spid="258051">
                                            <p:txEl>
                                              <p:pRg st="13" end="13"/>
                                            </p:txEl>
                                          </p:spTgt>
                                        </p:tgtEl>
                                      </p:cBhvr>
                                    </p:animEffect>
                                    <p:anim calcmode="lin" valueType="num">
                                      <p:cBhvr>
                                        <p:cTn id="80" dur="1000" fill="hold"/>
                                        <p:tgtEl>
                                          <p:spTgt spid="258051">
                                            <p:txEl>
                                              <p:pRg st="13" end="13"/>
                                            </p:txEl>
                                          </p:spTgt>
                                        </p:tgtEl>
                                        <p:attrNameLst>
                                          <p:attrName>ppt_x</p:attrName>
                                        </p:attrNameLst>
                                      </p:cBhvr>
                                      <p:tavLst>
                                        <p:tav tm="0">
                                          <p:val>
                                            <p:strVal val="#ppt_x"/>
                                          </p:val>
                                        </p:tav>
                                        <p:tav tm="100000">
                                          <p:val>
                                            <p:strVal val="#ppt_x"/>
                                          </p:val>
                                        </p:tav>
                                      </p:tavLst>
                                    </p:anim>
                                    <p:anim calcmode="lin" valueType="num">
                                      <p:cBhvr>
                                        <p:cTn id="81" dur="1000" fill="hold"/>
                                        <p:tgtEl>
                                          <p:spTgt spid="258051">
                                            <p:txEl>
                                              <p:pRg st="13" end="13"/>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58051">
                                            <p:txEl>
                                              <p:pRg st="14" end="14"/>
                                            </p:txEl>
                                          </p:spTgt>
                                        </p:tgtEl>
                                        <p:attrNameLst>
                                          <p:attrName>style.visibility</p:attrName>
                                        </p:attrNameLst>
                                      </p:cBhvr>
                                      <p:to>
                                        <p:strVal val="visible"/>
                                      </p:to>
                                    </p:set>
                                    <p:animEffect transition="in" filter="fade">
                                      <p:cBhvr>
                                        <p:cTn id="84" dur="1000"/>
                                        <p:tgtEl>
                                          <p:spTgt spid="258051">
                                            <p:txEl>
                                              <p:pRg st="14" end="14"/>
                                            </p:txEl>
                                          </p:spTgt>
                                        </p:tgtEl>
                                      </p:cBhvr>
                                    </p:animEffect>
                                    <p:anim calcmode="lin" valueType="num">
                                      <p:cBhvr>
                                        <p:cTn id="85" dur="1000" fill="hold"/>
                                        <p:tgtEl>
                                          <p:spTgt spid="258051">
                                            <p:txEl>
                                              <p:pRg st="14" end="14"/>
                                            </p:txEl>
                                          </p:spTgt>
                                        </p:tgtEl>
                                        <p:attrNameLst>
                                          <p:attrName>ppt_x</p:attrName>
                                        </p:attrNameLst>
                                      </p:cBhvr>
                                      <p:tavLst>
                                        <p:tav tm="0">
                                          <p:val>
                                            <p:strVal val="#ppt_x"/>
                                          </p:val>
                                        </p:tav>
                                        <p:tav tm="100000">
                                          <p:val>
                                            <p:strVal val="#ppt_x"/>
                                          </p:val>
                                        </p:tav>
                                      </p:tavLst>
                                    </p:anim>
                                    <p:anim calcmode="lin" valueType="num">
                                      <p:cBhvr>
                                        <p:cTn id="86" dur="1000" fill="hold"/>
                                        <p:tgtEl>
                                          <p:spTgt spid="258051">
                                            <p:txEl>
                                              <p:pRg st="14" end="14"/>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58051">
                                            <p:txEl>
                                              <p:pRg st="15" end="15"/>
                                            </p:txEl>
                                          </p:spTgt>
                                        </p:tgtEl>
                                        <p:attrNameLst>
                                          <p:attrName>style.visibility</p:attrName>
                                        </p:attrNameLst>
                                      </p:cBhvr>
                                      <p:to>
                                        <p:strVal val="visible"/>
                                      </p:to>
                                    </p:set>
                                    <p:animEffect transition="in" filter="fade">
                                      <p:cBhvr>
                                        <p:cTn id="89" dur="1000"/>
                                        <p:tgtEl>
                                          <p:spTgt spid="258051">
                                            <p:txEl>
                                              <p:pRg st="15" end="15"/>
                                            </p:txEl>
                                          </p:spTgt>
                                        </p:tgtEl>
                                      </p:cBhvr>
                                    </p:animEffect>
                                    <p:anim calcmode="lin" valueType="num">
                                      <p:cBhvr>
                                        <p:cTn id="90" dur="1000" fill="hold"/>
                                        <p:tgtEl>
                                          <p:spTgt spid="258051">
                                            <p:txEl>
                                              <p:pRg st="15" end="15"/>
                                            </p:txEl>
                                          </p:spTgt>
                                        </p:tgtEl>
                                        <p:attrNameLst>
                                          <p:attrName>ppt_x</p:attrName>
                                        </p:attrNameLst>
                                      </p:cBhvr>
                                      <p:tavLst>
                                        <p:tav tm="0">
                                          <p:val>
                                            <p:strVal val="#ppt_x"/>
                                          </p:val>
                                        </p:tav>
                                        <p:tav tm="100000">
                                          <p:val>
                                            <p:strVal val="#ppt_x"/>
                                          </p:val>
                                        </p:tav>
                                      </p:tavLst>
                                    </p:anim>
                                    <p:anim calcmode="lin" valueType="num">
                                      <p:cBhvr>
                                        <p:cTn id="91" dur="1000" fill="hold"/>
                                        <p:tgtEl>
                                          <p:spTgt spid="258051">
                                            <p:txEl>
                                              <p:pRg st="15" end="15"/>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258051">
                                            <p:txEl>
                                              <p:pRg st="16" end="16"/>
                                            </p:txEl>
                                          </p:spTgt>
                                        </p:tgtEl>
                                        <p:attrNameLst>
                                          <p:attrName>style.visibility</p:attrName>
                                        </p:attrNameLst>
                                      </p:cBhvr>
                                      <p:to>
                                        <p:strVal val="visible"/>
                                      </p:to>
                                    </p:set>
                                    <p:animEffect transition="in" filter="fade">
                                      <p:cBhvr>
                                        <p:cTn id="94" dur="1000"/>
                                        <p:tgtEl>
                                          <p:spTgt spid="258051">
                                            <p:txEl>
                                              <p:pRg st="16" end="16"/>
                                            </p:txEl>
                                          </p:spTgt>
                                        </p:tgtEl>
                                      </p:cBhvr>
                                    </p:animEffect>
                                    <p:anim calcmode="lin" valueType="num">
                                      <p:cBhvr>
                                        <p:cTn id="95" dur="1000" fill="hold"/>
                                        <p:tgtEl>
                                          <p:spTgt spid="258051">
                                            <p:txEl>
                                              <p:pRg st="16" end="16"/>
                                            </p:txEl>
                                          </p:spTgt>
                                        </p:tgtEl>
                                        <p:attrNameLst>
                                          <p:attrName>ppt_x</p:attrName>
                                        </p:attrNameLst>
                                      </p:cBhvr>
                                      <p:tavLst>
                                        <p:tav tm="0">
                                          <p:val>
                                            <p:strVal val="#ppt_x"/>
                                          </p:val>
                                        </p:tav>
                                        <p:tav tm="100000">
                                          <p:val>
                                            <p:strVal val="#ppt_x"/>
                                          </p:val>
                                        </p:tav>
                                      </p:tavLst>
                                    </p:anim>
                                    <p:anim calcmode="lin" valueType="num">
                                      <p:cBhvr>
                                        <p:cTn id="96" dur="1000" fill="hold"/>
                                        <p:tgtEl>
                                          <p:spTgt spid="258051">
                                            <p:txEl>
                                              <p:pRg st="16" end="16"/>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58051">
                                            <p:txEl>
                                              <p:pRg st="17" end="17"/>
                                            </p:txEl>
                                          </p:spTgt>
                                        </p:tgtEl>
                                        <p:attrNameLst>
                                          <p:attrName>style.visibility</p:attrName>
                                        </p:attrNameLst>
                                      </p:cBhvr>
                                      <p:to>
                                        <p:strVal val="visible"/>
                                      </p:to>
                                    </p:set>
                                    <p:animEffect transition="in" filter="fade">
                                      <p:cBhvr>
                                        <p:cTn id="99" dur="1000"/>
                                        <p:tgtEl>
                                          <p:spTgt spid="258051">
                                            <p:txEl>
                                              <p:pRg st="17" end="17"/>
                                            </p:txEl>
                                          </p:spTgt>
                                        </p:tgtEl>
                                      </p:cBhvr>
                                    </p:animEffect>
                                    <p:anim calcmode="lin" valueType="num">
                                      <p:cBhvr>
                                        <p:cTn id="100" dur="1000" fill="hold"/>
                                        <p:tgtEl>
                                          <p:spTgt spid="258051">
                                            <p:txEl>
                                              <p:pRg st="17" end="17"/>
                                            </p:txEl>
                                          </p:spTgt>
                                        </p:tgtEl>
                                        <p:attrNameLst>
                                          <p:attrName>ppt_x</p:attrName>
                                        </p:attrNameLst>
                                      </p:cBhvr>
                                      <p:tavLst>
                                        <p:tav tm="0">
                                          <p:val>
                                            <p:strVal val="#ppt_x"/>
                                          </p:val>
                                        </p:tav>
                                        <p:tav tm="100000">
                                          <p:val>
                                            <p:strVal val="#ppt_x"/>
                                          </p:val>
                                        </p:tav>
                                      </p:tavLst>
                                    </p:anim>
                                    <p:anim calcmode="lin" valueType="num">
                                      <p:cBhvr>
                                        <p:cTn id="101" dur="1000" fill="hold"/>
                                        <p:tgtEl>
                                          <p:spTgt spid="258051">
                                            <p:txEl>
                                              <p:pRg st="17" end="17"/>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58051">
                                            <p:txEl>
                                              <p:pRg st="18" end="18"/>
                                            </p:txEl>
                                          </p:spTgt>
                                        </p:tgtEl>
                                        <p:attrNameLst>
                                          <p:attrName>style.visibility</p:attrName>
                                        </p:attrNameLst>
                                      </p:cBhvr>
                                      <p:to>
                                        <p:strVal val="visible"/>
                                      </p:to>
                                    </p:set>
                                    <p:animEffect transition="in" filter="fade">
                                      <p:cBhvr>
                                        <p:cTn id="104" dur="1000"/>
                                        <p:tgtEl>
                                          <p:spTgt spid="258051">
                                            <p:txEl>
                                              <p:pRg st="18" end="18"/>
                                            </p:txEl>
                                          </p:spTgt>
                                        </p:tgtEl>
                                      </p:cBhvr>
                                    </p:animEffect>
                                    <p:anim calcmode="lin" valueType="num">
                                      <p:cBhvr>
                                        <p:cTn id="105" dur="1000" fill="hold"/>
                                        <p:tgtEl>
                                          <p:spTgt spid="258051">
                                            <p:txEl>
                                              <p:pRg st="18" end="18"/>
                                            </p:txEl>
                                          </p:spTgt>
                                        </p:tgtEl>
                                        <p:attrNameLst>
                                          <p:attrName>ppt_x</p:attrName>
                                        </p:attrNameLst>
                                      </p:cBhvr>
                                      <p:tavLst>
                                        <p:tav tm="0">
                                          <p:val>
                                            <p:strVal val="#ppt_x"/>
                                          </p:val>
                                        </p:tav>
                                        <p:tav tm="100000">
                                          <p:val>
                                            <p:strVal val="#ppt_x"/>
                                          </p:val>
                                        </p:tav>
                                      </p:tavLst>
                                    </p:anim>
                                    <p:anim calcmode="lin" valueType="num">
                                      <p:cBhvr>
                                        <p:cTn id="106" dur="1000" fill="hold"/>
                                        <p:tgtEl>
                                          <p:spTgt spid="258051">
                                            <p:txEl>
                                              <p:pRg st="18" end="18"/>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258051">
                                            <p:txEl>
                                              <p:pRg st="19" end="19"/>
                                            </p:txEl>
                                          </p:spTgt>
                                        </p:tgtEl>
                                        <p:attrNameLst>
                                          <p:attrName>style.visibility</p:attrName>
                                        </p:attrNameLst>
                                      </p:cBhvr>
                                      <p:to>
                                        <p:strVal val="visible"/>
                                      </p:to>
                                    </p:set>
                                    <p:animEffect transition="in" filter="fade">
                                      <p:cBhvr>
                                        <p:cTn id="109" dur="1000"/>
                                        <p:tgtEl>
                                          <p:spTgt spid="258051">
                                            <p:txEl>
                                              <p:pRg st="19" end="19"/>
                                            </p:txEl>
                                          </p:spTgt>
                                        </p:tgtEl>
                                      </p:cBhvr>
                                    </p:animEffect>
                                    <p:anim calcmode="lin" valueType="num">
                                      <p:cBhvr>
                                        <p:cTn id="110" dur="1000" fill="hold"/>
                                        <p:tgtEl>
                                          <p:spTgt spid="258051">
                                            <p:txEl>
                                              <p:pRg st="19" end="19"/>
                                            </p:txEl>
                                          </p:spTgt>
                                        </p:tgtEl>
                                        <p:attrNameLst>
                                          <p:attrName>ppt_x</p:attrName>
                                        </p:attrNameLst>
                                      </p:cBhvr>
                                      <p:tavLst>
                                        <p:tav tm="0">
                                          <p:val>
                                            <p:strVal val="#ppt_x"/>
                                          </p:val>
                                        </p:tav>
                                        <p:tav tm="100000">
                                          <p:val>
                                            <p:strVal val="#ppt_x"/>
                                          </p:val>
                                        </p:tav>
                                      </p:tavLst>
                                    </p:anim>
                                    <p:anim calcmode="lin" valueType="num">
                                      <p:cBhvr>
                                        <p:cTn id="111" dur="1000" fill="hold"/>
                                        <p:tgtEl>
                                          <p:spTgt spid="258051">
                                            <p:txEl>
                                              <p:pRg st="19" end="19"/>
                                            </p:txEl>
                                          </p:spTgt>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258051">
                                            <p:txEl>
                                              <p:pRg st="20" end="20"/>
                                            </p:txEl>
                                          </p:spTgt>
                                        </p:tgtEl>
                                        <p:attrNameLst>
                                          <p:attrName>style.visibility</p:attrName>
                                        </p:attrNameLst>
                                      </p:cBhvr>
                                      <p:to>
                                        <p:strVal val="visible"/>
                                      </p:to>
                                    </p:set>
                                    <p:animEffect transition="in" filter="fade">
                                      <p:cBhvr>
                                        <p:cTn id="114" dur="1000"/>
                                        <p:tgtEl>
                                          <p:spTgt spid="258051">
                                            <p:txEl>
                                              <p:pRg st="20" end="20"/>
                                            </p:txEl>
                                          </p:spTgt>
                                        </p:tgtEl>
                                      </p:cBhvr>
                                    </p:animEffect>
                                    <p:anim calcmode="lin" valueType="num">
                                      <p:cBhvr>
                                        <p:cTn id="115" dur="1000" fill="hold"/>
                                        <p:tgtEl>
                                          <p:spTgt spid="258051">
                                            <p:txEl>
                                              <p:pRg st="20" end="20"/>
                                            </p:txEl>
                                          </p:spTgt>
                                        </p:tgtEl>
                                        <p:attrNameLst>
                                          <p:attrName>ppt_x</p:attrName>
                                        </p:attrNameLst>
                                      </p:cBhvr>
                                      <p:tavLst>
                                        <p:tav tm="0">
                                          <p:val>
                                            <p:strVal val="#ppt_x"/>
                                          </p:val>
                                        </p:tav>
                                        <p:tav tm="100000">
                                          <p:val>
                                            <p:strVal val="#ppt_x"/>
                                          </p:val>
                                        </p:tav>
                                      </p:tavLst>
                                    </p:anim>
                                    <p:anim calcmode="lin" valueType="num">
                                      <p:cBhvr>
                                        <p:cTn id="116" dur="1000" fill="hold"/>
                                        <p:tgtEl>
                                          <p:spTgt spid="258051">
                                            <p:txEl>
                                              <p:pRg st="20" end="20"/>
                                            </p:txEl>
                                          </p:spTgt>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258051">
                                            <p:txEl>
                                              <p:pRg st="21" end="21"/>
                                            </p:txEl>
                                          </p:spTgt>
                                        </p:tgtEl>
                                        <p:attrNameLst>
                                          <p:attrName>style.visibility</p:attrName>
                                        </p:attrNameLst>
                                      </p:cBhvr>
                                      <p:to>
                                        <p:strVal val="visible"/>
                                      </p:to>
                                    </p:set>
                                    <p:animEffect transition="in" filter="fade">
                                      <p:cBhvr>
                                        <p:cTn id="119" dur="1000"/>
                                        <p:tgtEl>
                                          <p:spTgt spid="258051">
                                            <p:txEl>
                                              <p:pRg st="21" end="21"/>
                                            </p:txEl>
                                          </p:spTgt>
                                        </p:tgtEl>
                                      </p:cBhvr>
                                    </p:animEffect>
                                    <p:anim calcmode="lin" valueType="num">
                                      <p:cBhvr>
                                        <p:cTn id="120" dur="1000" fill="hold"/>
                                        <p:tgtEl>
                                          <p:spTgt spid="258051">
                                            <p:txEl>
                                              <p:pRg st="21" end="21"/>
                                            </p:txEl>
                                          </p:spTgt>
                                        </p:tgtEl>
                                        <p:attrNameLst>
                                          <p:attrName>ppt_x</p:attrName>
                                        </p:attrNameLst>
                                      </p:cBhvr>
                                      <p:tavLst>
                                        <p:tav tm="0">
                                          <p:val>
                                            <p:strVal val="#ppt_x"/>
                                          </p:val>
                                        </p:tav>
                                        <p:tav tm="100000">
                                          <p:val>
                                            <p:strVal val="#ppt_x"/>
                                          </p:val>
                                        </p:tav>
                                      </p:tavLst>
                                    </p:anim>
                                    <p:anim calcmode="lin" valueType="num">
                                      <p:cBhvr>
                                        <p:cTn id="121" dur="1000" fill="hold"/>
                                        <p:tgtEl>
                                          <p:spTgt spid="258051">
                                            <p:txEl>
                                              <p:pRg st="21" end="21"/>
                                            </p:txEl>
                                          </p:spTgt>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258051">
                                            <p:txEl>
                                              <p:pRg st="22" end="22"/>
                                            </p:txEl>
                                          </p:spTgt>
                                        </p:tgtEl>
                                        <p:attrNameLst>
                                          <p:attrName>style.visibility</p:attrName>
                                        </p:attrNameLst>
                                      </p:cBhvr>
                                      <p:to>
                                        <p:strVal val="visible"/>
                                      </p:to>
                                    </p:set>
                                    <p:animEffect transition="in" filter="fade">
                                      <p:cBhvr>
                                        <p:cTn id="124" dur="1000"/>
                                        <p:tgtEl>
                                          <p:spTgt spid="258051">
                                            <p:txEl>
                                              <p:pRg st="22" end="22"/>
                                            </p:txEl>
                                          </p:spTgt>
                                        </p:tgtEl>
                                      </p:cBhvr>
                                    </p:animEffect>
                                    <p:anim calcmode="lin" valueType="num">
                                      <p:cBhvr>
                                        <p:cTn id="125" dur="1000" fill="hold"/>
                                        <p:tgtEl>
                                          <p:spTgt spid="258051">
                                            <p:txEl>
                                              <p:pRg st="22" end="22"/>
                                            </p:txEl>
                                          </p:spTgt>
                                        </p:tgtEl>
                                        <p:attrNameLst>
                                          <p:attrName>ppt_x</p:attrName>
                                        </p:attrNameLst>
                                      </p:cBhvr>
                                      <p:tavLst>
                                        <p:tav tm="0">
                                          <p:val>
                                            <p:strVal val="#ppt_x"/>
                                          </p:val>
                                        </p:tav>
                                        <p:tav tm="100000">
                                          <p:val>
                                            <p:strVal val="#ppt_x"/>
                                          </p:val>
                                        </p:tav>
                                      </p:tavLst>
                                    </p:anim>
                                    <p:anim calcmode="lin" valueType="num">
                                      <p:cBhvr>
                                        <p:cTn id="126" dur="1000" fill="hold"/>
                                        <p:tgtEl>
                                          <p:spTgt spid="258051">
                                            <p:txEl>
                                              <p:pRg st="22" end="22"/>
                                            </p:txEl>
                                          </p:spTgt>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258051">
                                            <p:txEl>
                                              <p:pRg st="23" end="23"/>
                                            </p:txEl>
                                          </p:spTgt>
                                        </p:tgtEl>
                                        <p:attrNameLst>
                                          <p:attrName>style.visibility</p:attrName>
                                        </p:attrNameLst>
                                      </p:cBhvr>
                                      <p:to>
                                        <p:strVal val="visible"/>
                                      </p:to>
                                    </p:set>
                                    <p:animEffect transition="in" filter="fade">
                                      <p:cBhvr>
                                        <p:cTn id="129" dur="1000"/>
                                        <p:tgtEl>
                                          <p:spTgt spid="258051">
                                            <p:txEl>
                                              <p:pRg st="23" end="23"/>
                                            </p:txEl>
                                          </p:spTgt>
                                        </p:tgtEl>
                                      </p:cBhvr>
                                    </p:animEffect>
                                    <p:anim calcmode="lin" valueType="num">
                                      <p:cBhvr>
                                        <p:cTn id="130" dur="1000" fill="hold"/>
                                        <p:tgtEl>
                                          <p:spTgt spid="258051">
                                            <p:txEl>
                                              <p:pRg st="23" end="23"/>
                                            </p:txEl>
                                          </p:spTgt>
                                        </p:tgtEl>
                                        <p:attrNameLst>
                                          <p:attrName>ppt_x</p:attrName>
                                        </p:attrNameLst>
                                      </p:cBhvr>
                                      <p:tavLst>
                                        <p:tav tm="0">
                                          <p:val>
                                            <p:strVal val="#ppt_x"/>
                                          </p:val>
                                        </p:tav>
                                        <p:tav tm="100000">
                                          <p:val>
                                            <p:strVal val="#ppt_x"/>
                                          </p:val>
                                        </p:tav>
                                      </p:tavLst>
                                    </p:anim>
                                    <p:anim calcmode="lin" valueType="num">
                                      <p:cBhvr>
                                        <p:cTn id="131" dur="1000" fill="hold"/>
                                        <p:tgtEl>
                                          <p:spTgt spid="258051">
                                            <p:txEl>
                                              <p:pRg st="23" end="23"/>
                                            </p:txEl>
                                          </p:spTgt>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258051">
                                            <p:txEl>
                                              <p:pRg st="24" end="24"/>
                                            </p:txEl>
                                          </p:spTgt>
                                        </p:tgtEl>
                                        <p:attrNameLst>
                                          <p:attrName>style.visibility</p:attrName>
                                        </p:attrNameLst>
                                      </p:cBhvr>
                                      <p:to>
                                        <p:strVal val="visible"/>
                                      </p:to>
                                    </p:set>
                                    <p:animEffect transition="in" filter="fade">
                                      <p:cBhvr>
                                        <p:cTn id="134" dur="1000"/>
                                        <p:tgtEl>
                                          <p:spTgt spid="258051">
                                            <p:txEl>
                                              <p:pRg st="24" end="24"/>
                                            </p:txEl>
                                          </p:spTgt>
                                        </p:tgtEl>
                                      </p:cBhvr>
                                    </p:animEffect>
                                    <p:anim calcmode="lin" valueType="num">
                                      <p:cBhvr>
                                        <p:cTn id="135" dur="1000" fill="hold"/>
                                        <p:tgtEl>
                                          <p:spTgt spid="258051">
                                            <p:txEl>
                                              <p:pRg st="24" end="24"/>
                                            </p:txEl>
                                          </p:spTgt>
                                        </p:tgtEl>
                                        <p:attrNameLst>
                                          <p:attrName>ppt_x</p:attrName>
                                        </p:attrNameLst>
                                      </p:cBhvr>
                                      <p:tavLst>
                                        <p:tav tm="0">
                                          <p:val>
                                            <p:strVal val="#ppt_x"/>
                                          </p:val>
                                        </p:tav>
                                        <p:tav tm="100000">
                                          <p:val>
                                            <p:strVal val="#ppt_x"/>
                                          </p:val>
                                        </p:tav>
                                      </p:tavLst>
                                    </p:anim>
                                    <p:anim calcmode="lin" valueType="num">
                                      <p:cBhvr>
                                        <p:cTn id="136" dur="1000" fill="hold"/>
                                        <p:tgtEl>
                                          <p:spTgt spid="258051">
                                            <p:txEl>
                                              <p:pRg st="24" end="24"/>
                                            </p:txEl>
                                          </p:spTgt>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258051">
                                            <p:txEl>
                                              <p:pRg st="25" end="25"/>
                                            </p:txEl>
                                          </p:spTgt>
                                        </p:tgtEl>
                                        <p:attrNameLst>
                                          <p:attrName>style.visibility</p:attrName>
                                        </p:attrNameLst>
                                      </p:cBhvr>
                                      <p:to>
                                        <p:strVal val="visible"/>
                                      </p:to>
                                    </p:set>
                                    <p:animEffect transition="in" filter="fade">
                                      <p:cBhvr>
                                        <p:cTn id="139" dur="1000"/>
                                        <p:tgtEl>
                                          <p:spTgt spid="258051">
                                            <p:txEl>
                                              <p:pRg st="25" end="25"/>
                                            </p:txEl>
                                          </p:spTgt>
                                        </p:tgtEl>
                                      </p:cBhvr>
                                    </p:animEffect>
                                    <p:anim calcmode="lin" valueType="num">
                                      <p:cBhvr>
                                        <p:cTn id="140" dur="1000" fill="hold"/>
                                        <p:tgtEl>
                                          <p:spTgt spid="258051">
                                            <p:txEl>
                                              <p:pRg st="25" end="25"/>
                                            </p:txEl>
                                          </p:spTgt>
                                        </p:tgtEl>
                                        <p:attrNameLst>
                                          <p:attrName>ppt_x</p:attrName>
                                        </p:attrNameLst>
                                      </p:cBhvr>
                                      <p:tavLst>
                                        <p:tav tm="0">
                                          <p:val>
                                            <p:strVal val="#ppt_x"/>
                                          </p:val>
                                        </p:tav>
                                        <p:tav tm="100000">
                                          <p:val>
                                            <p:strVal val="#ppt_x"/>
                                          </p:val>
                                        </p:tav>
                                      </p:tavLst>
                                    </p:anim>
                                    <p:anim calcmode="lin" valueType="num">
                                      <p:cBhvr>
                                        <p:cTn id="141" dur="1000" fill="hold"/>
                                        <p:tgtEl>
                                          <p:spTgt spid="258051">
                                            <p:txEl>
                                              <p:pRg st="25" end="25"/>
                                            </p:txEl>
                                          </p:spTgt>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258051">
                                            <p:txEl>
                                              <p:pRg st="26" end="26"/>
                                            </p:txEl>
                                          </p:spTgt>
                                        </p:tgtEl>
                                        <p:attrNameLst>
                                          <p:attrName>style.visibility</p:attrName>
                                        </p:attrNameLst>
                                      </p:cBhvr>
                                      <p:to>
                                        <p:strVal val="visible"/>
                                      </p:to>
                                    </p:set>
                                    <p:animEffect transition="in" filter="fade">
                                      <p:cBhvr>
                                        <p:cTn id="144" dur="1000"/>
                                        <p:tgtEl>
                                          <p:spTgt spid="258051">
                                            <p:txEl>
                                              <p:pRg st="26" end="26"/>
                                            </p:txEl>
                                          </p:spTgt>
                                        </p:tgtEl>
                                      </p:cBhvr>
                                    </p:animEffect>
                                    <p:anim calcmode="lin" valueType="num">
                                      <p:cBhvr>
                                        <p:cTn id="145" dur="1000" fill="hold"/>
                                        <p:tgtEl>
                                          <p:spTgt spid="258051">
                                            <p:txEl>
                                              <p:pRg st="26" end="26"/>
                                            </p:txEl>
                                          </p:spTgt>
                                        </p:tgtEl>
                                        <p:attrNameLst>
                                          <p:attrName>ppt_x</p:attrName>
                                        </p:attrNameLst>
                                      </p:cBhvr>
                                      <p:tavLst>
                                        <p:tav tm="0">
                                          <p:val>
                                            <p:strVal val="#ppt_x"/>
                                          </p:val>
                                        </p:tav>
                                        <p:tav tm="100000">
                                          <p:val>
                                            <p:strVal val="#ppt_x"/>
                                          </p:val>
                                        </p:tav>
                                      </p:tavLst>
                                    </p:anim>
                                    <p:anim calcmode="lin" valueType="num">
                                      <p:cBhvr>
                                        <p:cTn id="146" dur="1000" fill="hold"/>
                                        <p:tgtEl>
                                          <p:spTgt spid="258051">
                                            <p:txEl>
                                              <p:pRg st="26" end="26"/>
                                            </p:txEl>
                                          </p:spTgt>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258051">
                                            <p:txEl>
                                              <p:pRg st="27" end="27"/>
                                            </p:txEl>
                                          </p:spTgt>
                                        </p:tgtEl>
                                        <p:attrNameLst>
                                          <p:attrName>style.visibility</p:attrName>
                                        </p:attrNameLst>
                                      </p:cBhvr>
                                      <p:to>
                                        <p:strVal val="visible"/>
                                      </p:to>
                                    </p:set>
                                    <p:animEffect transition="in" filter="fade">
                                      <p:cBhvr>
                                        <p:cTn id="149" dur="1000"/>
                                        <p:tgtEl>
                                          <p:spTgt spid="258051">
                                            <p:txEl>
                                              <p:pRg st="27" end="27"/>
                                            </p:txEl>
                                          </p:spTgt>
                                        </p:tgtEl>
                                      </p:cBhvr>
                                    </p:animEffect>
                                    <p:anim calcmode="lin" valueType="num">
                                      <p:cBhvr>
                                        <p:cTn id="150" dur="1000" fill="hold"/>
                                        <p:tgtEl>
                                          <p:spTgt spid="258051">
                                            <p:txEl>
                                              <p:pRg st="27" end="27"/>
                                            </p:txEl>
                                          </p:spTgt>
                                        </p:tgtEl>
                                        <p:attrNameLst>
                                          <p:attrName>ppt_x</p:attrName>
                                        </p:attrNameLst>
                                      </p:cBhvr>
                                      <p:tavLst>
                                        <p:tav tm="0">
                                          <p:val>
                                            <p:strVal val="#ppt_x"/>
                                          </p:val>
                                        </p:tav>
                                        <p:tav tm="100000">
                                          <p:val>
                                            <p:strVal val="#ppt_x"/>
                                          </p:val>
                                        </p:tav>
                                      </p:tavLst>
                                    </p:anim>
                                    <p:anim calcmode="lin" valueType="num">
                                      <p:cBhvr>
                                        <p:cTn id="151" dur="1000" fill="hold"/>
                                        <p:tgtEl>
                                          <p:spTgt spid="258051">
                                            <p:txEl>
                                              <p:pRg st="27" end="27"/>
                                            </p:txEl>
                                          </p:spTgt>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258051">
                                            <p:txEl>
                                              <p:pRg st="28" end="28"/>
                                            </p:txEl>
                                          </p:spTgt>
                                        </p:tgtEl>
                                        <p:attrNameLst>
                                          <p:attrName>style.visibility</p:attrName>
                                        </p:attrNameLst>
                                      </p:cBhvr>
                                      <p:to>
                                        <p:strVal val="visible"/>
                                      </p:to>
                                    </p:set>
                                    <p:animEffect transition="in" filter="fade">
                                      <p:cBhvr>
                                        <p:cTn id="154" dur="1000"/>
                                        <p:tgtEl>
                                          <p:spTgt spid="258051">
                                            <p:txEl>
                                              <p:pRg st="28" end="28"/>
                                            </p:txEl>
                                          </p:spTgt>
                                        </p:tgtEl>
                                      </p:cBhvr>
                                    </p:animEffect>
                                    <p:anim calcmode="lin" valueType="num">
                                      <p:cBhvr>
                                        <p:cTn id="155" dur="1000" fill="hold"/>
                                        <p:tgtEl>
                                          <p:spTgt spid="258051">
                                            <p:txEl>
                                              <p:pRg st="28" end="28"/>
                                            </p:txEl>
                                          </p:spTgt>
                                        </p:tgtEl>
                                        <p:attrNameLst>
                                          <p:attrName>ppt_x</p:attrName>
                                        </p:attrNameLst>
                                      </p:cBhvr>
                                      <p:tavLst>
                                        <p:tav tm="0">
                                          <p:val>
                                            <p:strVal val="#ppt_x"/>
                                          </p:val>
                                        </p:tav>
                                        <p:tav tm="100000">
                                          <p:val>
                                            <p:strVal val="#ppt_x"/>
                                          </p:val>
                                        </p:tav>
                                      </p:tavLst>
                                    </p:anim>
                                    <p:anim calcmode="lin" valueType="num">
                                      <p:cBhvr>
                                        <p:cTn id="156" dur="1000" fill="hold"/>
                                        <p:tgtEl>
                                          <p:spTgt spid="258051">
                                            <p:txEl>
                                              <p:pRg st="28" end="28"/>
                                            </p:txEl>
                                          </p:spTgt>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258051">
                                            <p:txEl>
                                              <p:pRg st="29" end="29"/>
                                            </p:txEl>
                                          </p:spTgt>
                                        </p:tgtEl>
                                        <p:attrNameLst>
                                          <p:attrName>style.visibility</p:attrName>
                                        </p:attrNameLst>
                                      </p:cBhvr>
                                      <p:to>
                                        <p:strVal val="visible"/>
                                      </p:to>
                                    </p:set>
                                    <p:animEffect transition="in" filter="fade">
                                      <p:cBhvr>
                                        <p:cTn id="159" dur="1000"/>
                                        <p:tgtEl>
                                          <p:spTgt spid="258051">
                                            <p:txEl>
                                              <p:pRg st="29" end="29"/>
                                            </p:txEl>
                                          </p:spTgt>
                                        </p:tgtEl>
                                      </p:cBhvr>
                                    </p:animEffect>
                                    <p:anim calcmode="lin" valueType="num">
                                      <p:cBhvr>
                                        <p:cTn id="160" dur="1000" fill="hold"/>
                                        <p:tgtEl>
                                          <p:spTgt spid="258051">
                                            <p:txEl>
                                              <p:pRg st="29" end="29"/>
                                            </p:txEl>
                                          </p:spTgt>
                                        </p:tgtEl>
                                        <p:attrNameLst>
                                          <p:attrName>ppt_x</p:attrName>
                                        </p:attrNameLst>
                                      </p:cBhvr>
                                      <p:tavLst>
                                        <p:tav tm="0">
                                          <p:val>
                                            <p:strVal val="#ppt_x"/>
                                          </p:val>
                                        </p:tav>
                                        <p:tav tm="100000">
                                          <p:val>
                                            <p:strVal val="#ppt_x"/>
                                          </p:val>
                                        </p:tav>
                                      </p:tavLst>
                                    </p:anim>
                                    <p:anim calcmode="lin" valueType="num">
                                      <p:cBhvr>
                                        <p:cTn id="161" dur="1000" fill="hold"/>
                                        <p:tgtEl>
                                          <p:spTgt spid="258051">
                                            <p:txEl>
                                              <p:pRg st="29" end="29"/>
                                            </p:txEl>
                                          </p:spTgt>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0"/>
                                  </p:stCondLst>
                                  <p:childTnLst>
                                    <p:set>
                                      <p:cBhvr>
                                        <p:cTn id="163" dur="1" fill="hold">
                                          <p:stCondLst>
                                            <p:cond delay="0"/>
                                          </p:stCondLst>
                                        </p:cTn>
                                        <p:tgtEl>
                                          <p:spTgt spid="258051">
                                            <p:txEl>
                                              <p:pRg st="30" end="30"/>
                                            </p:txEl>
                                          </p:spTgt>
                                        </p:tgtEl>
                                        <p:attrNameLst>
                                          <p:attrName>style.visibility</p:attrName>
                                        </p:attrNameLst>
                                      </p:cBhvr>
                                      <p:to>
                                        <p:strVal val="visible"/>
                                      </p:to>
                                    </p:set>
                                    <p:animEffect transition="in" filter="fade">
                                      <p:cBhvr>
                                        <p:cTn id="164" dur="1000"/>
                                        <p:tgtEl>
                                          <p:spTgt spid="258051">
                                            <p:txEl>
                                              <p:pRg st="30" end="30"/>
                                            </p:txEl>
                                          </p:spTgt>
                                        </p:tgtEl>
                                      </p:cBhvr>
                                    </p:animEffect>
                                    <p:anim calcmode="lin" valueType="num">
                                      <p:cBhvr>
                                        <p:cTn id="165" dur="1000" fill="hold"/>
                                        <p:tgtEl>
                                          <p:spTgt spid="258051">
                                            <p:txEl>
                                              <p:pRg st="30" end="30"/>
                                            </p:txEl>
                                          </p:spTgt>
                                        </p:tgtEl>
                                        <p:attrNameLst>
                                          <p:attrName>ppt_x</p:attrName>
                                        </p:attrNameLst>
                                      </p:cBhvr>
                                      <p:tavLst>
                                        <p:tav tm="0">
                                          <p:val>
                                            <p:strVal val="#ppt_x"/>
                                          </p:val>
                                        </p:tav>
                                        <p:tav tm="100000">
                                          <p:val>
                                            <p:strVal val="#ppt_x"/>
                                          </p:val>
                                        </p:tav>
                                      </p:tavLst>
                                    </p:anim>
                                    <p:anim calcmode="lin" valueType="num">
                                      <p:cBhvr>
                                        <p:cTn id="166" dur="1000" fill="hold"/>
                                        <p:tgtEl>
                                          <p:spTgt spid="258051">
                                            <p:txEl>
                                              <p:pRg st="30" end="3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4D81C75-873C-599D-773B-1F9F055E1508}"/>
              </a:ext>
            </a:extLst>
          </p:cNvPr>
          <p:cNvSpPr>
            <a:spLocks noGrp="1" noChangeArrowheads="1"/>
          </p:cNvSpPr>
          <p:nvPr>
            <p:ph type="title"/>
          </p:nvPr>
        </p:nvSpPr>
        <p:spPr>
          <a:xfrm>
            <a:off x="404813" y="179388"/>
            <a:ext cx="6181725" cy="665162"/>
          </a:xfrm>
        </p:spPr>
        <p:txBody>
          <a:bodyPr/>
          <a:lstStyle/>
          <a:p>
            <a:pPr eaLnBrk="1" hangingPunct="1"/>
            <a:r>
              <a:rPr lang="de-DE" altLang="de-DE" sz="3000" b="1" dirty="0">
                <a:solidFill>
                  <a:srgbClr val="FF3300"/>
                </a:solidFill>
                <a:latin typeface="Calibri" panose="020F0502020204030204" pitchFamily="34" charset="0"/>
              </a:rPr>
              <a:t>Technik</a:t>
            </a:r>
          </a:p>
        </p:txBody>
      </p:sp>
      <p:sp>
        <p:nvSpPr>
          <p:cNvPr id="322563" name="Rectangle 3">
            <a:extLst>
              <a:ext uri="{FF2B5EF4-FFF2-40B4-BE49-F238E27FC236}">
                <a16:creationId xmlns:a16="http://schemas.microsoft.com/office/drawing/2014/main" id="{53B8BBCC-5414-8068-7E75-A529BFE67CED}"/>
              </a:ext>
            </a:extLst>
          </p:cNvPr>
          <p:cNvSpPr>
            <a:spLocks noGrp="1" noChangeArrowheads="1"/>
          </p:cNvSpPr>
          <p:nvPr>
            <p:ph type="body" idx="1"/>
          </p:nvPr>
        </p:nvSpPr>
        <p:spPr>
          <a:xfrm>
            <a:off x="692150" y="844550"/>
            <a:ext cx="5894388" cy="7831138"/>
          </a:xfrm>
        </p:spPr>
        <p:txBody>
          <a:bodyPr/>
          <a:lstStyle/>
          <a:p>
            <a:pPr eaLnBrk="1" hangingPunct="1">
              <a:lnSpc>
                <a:spcPct val="80000"/>
              </a:lnSpc>
              <a:defRPr/>
            </a:pPr>
            <a:r>
              <a:rPr lang="de-DE" altLang="de-DE" sz="1900" dirty="0">
                <a:latin typeface="Calibri" panose="020F0502020204030204" pitchFamily="34" charset="0"/>
              </a:rPr>
              <a:t>Projektion / Visuals</a:t>
            </a:r>
          </a:p>
          <a:p>
            <a:pPr eaLnBrk="1" hangingPunct="1">
              <a:lnSpc>
                <a:spcPct val="80000"/>
              </a:lnSpc>
              <a:spcBef>
                <a:spcPct val="0"/>
              </a:spcBef>
              <a:buFontTx/>
              <a:buNone/>
              <a:defRPr/>
            </a:pPr>
            <a:r>
              <a:rPr lang="de-DE" altLang="de-DE" sz="900" dirty="0">
                <a:latin typeface="Calibri" panose="020F0502020204030204" pitchFamily="34" charset="0"/>
              </a:rPr>
              <a:t>	</a:t>
            </a:r>
            <a:r>
              <a:rPr lang="de-DE" altLang="de-DE" sz="1600" dirty="0">
                <a:latin typeface="Calibri" panose="020F0502020204030204" pitchFamily="34" charset="0"/>
              </a:rPr>
              <a:t>- </a:t>
            </a:r>
            <a:r>
              <a:rPr lang="de-DE" altLang="de-DE" sz="1600" dirty="0" err="1">
                <a:latin typeface="Calibri" panose="020F0502020204030204" pitchFamily="34" charset="0"/>
              </a:rPr>
              <a:t>Beamer</a:t>
            </a:r>
            <a:r>
              <a:rPr lang="de-DE" altLang="de-DE" sz="1600" dirty="0">
                <a:latin typeface="Calibri" panose="020F0502020204030204" pitchFamily="34" charset="0"/>
              </a:rPr>
              <a:t> &amp; Projektionsflächen (</a:t>
            </a:r>
            <a:r>
              <a:rPr lang="de-DE" altLang="de-DE" sz="1600" dirty="0" err="1">
                <a:latin typeface="Calibri" panose="020F0502020204030204" pitchFamily="34" charset="0"/>
              </a:rPr>
              <a:t>Aufprojektion</a:t>
            </a:r>
            <a:r>
              <a:rPr lang="de-DE" altLang="de-DE" sz="1600" dirty="0">
                <a:latin typeface="Calibri" panose="020F0502020204030204" pitchFamily="34" charset="0"/>
              </a:rPr>
              <a:t> / Rückprojektion)</a:t>
            </a:r>
          </a:p>
          <a:p>
            <a:pPr eaLnBrk="1" hangingPunct="1">
              <a:lnSpc>
                <a:spcPct val="80000"/>
              </a:lnSpc>
              <a:spcBef>
                <a:spcPct val="0"/>
              </a:spcBef>
              <a:buFontTx/>
              <a:buNone/>
              <a:defRPr/>
            </a:pPr>
            <a:r>
              <a:rPr lang="de-DE" altLang="de-DE" sz="1600" dirty="0">
                <a:latin typeface="Calibri" panose="020F0502020204030204" pitchFamily="34" charset="0"/>
              </a:rPr>
              <a:t>	- LED-Screens</a:t>
            </a:r>
          </a:p>
          <a:p>
            <a:pPr eaLnBrk="1" hangingPunct="1">
              <a:lnSpc>
                <a:spcPct val="80000"/>
              </a:lnSpc>
              <a:spcBef>
                <a:spcPct val="0"/>
              </a:spcBef>
              <a:buFontTx/>
              <a:buNone/>
              <a:defRPr/>
            </a:pPr>
            <a:r>
              <a:rPr lang="de-DE" altLang="de-DE" sz="1600" dirty="0">
                <a:latin typeface="Calibri" panose="020F0502020204030204" pitchFamily="34" charset="0"/>
              </a:rPr>
              <a:t>	- Flatscreens</a:t>
            </a:r>
          </a:p>
          <a:p>
            <a:pPr eaLnBrk="1" hangingPunct="1">
              <a:lnSpc>
                <a:spcPct val="80000"/>
              </a:lnSpc>
              <a:spcBef>
                <a:spcPct val="0"/>
              </a:spcBef>
              <a:buFontTx/>
              <a:buNone/>
              <a:defRPr/>
            </a:pPr>
            <a:r>
              <a:rPr lang="de-DE" altLang="de-DE" sz="1600" dirty="0">
                <a:latin typeface="Calibri" panose="020F0502020204030204" pitchFamily="34" charset="0"/>
              </a:rPr>
              <a:t>	- Medienserver</a:t>
            </a:r>
          </a:p>
          <a:p>
            <a:pPr eaLnBrk="1" hangingPunct="1">
              <a:lnSpc>
                <a:spcPct val="80000"/>
              </a:lnSpc>
              <a:defRPr/>
            </a:pPr>
            <a:r>
              <a:rPr lang="de-DE" altLang="de-DE" sz="1900" dirty="0">
                <a:latin typeface="Calibri" panose="020F0502020204030204" pitchFamily="34" charset="0"/>
              </a:rPr>
              <a:t>Backline / Instrumente</a:t>
            </a:r>
          </a:p>
          <a:p>
            <a:pPr eaLnBrk="1" hangingPunct="1">
              <a:lnSpc>
                <a:spcPct val="80000"/>
              </a:lnSpc>
              <a:spcBef>
                <a:spcPct val="0"/>
              </a:spcBef>
              <a:buFontTx/>
              <a:buNone/>
              <a:defRPr/>
            </a:pPr>
            <a:r>
              <a:rPr lang="de-DE" altLang="de-DE" sz="900" dirty="0">
                <a:latin typeface="Calibri" panose="020F0502020204030204" pitchFamily="34" charset="0"/>
              </a:rPr>
              <a:t>	</a:t>
            </a:r>
            <a:r>
              <a:rPr lang="de-DE" altLang="de-DE" sz="1600" dirty="0">
                <a:latin typeface="Calibri" panose="020F0502020204030204" pitchFamily="34" charset="0"/>
              </a:rPr>
              <a:t>- Schlagzeug / Drums</a:t>
            </a:r>
          </a:p>
          <a:p>
            <a:pPr eaLnBrk="1" hangingPunct="1">
              <a:lnSpc>
                <a:spcPct val="80000"/>
              </a:lnSpc>
              <a:spcBef>
                <a:spcPct val="0"/>
              </a:spcBef>
              <a:buFontTx/>
              <a:buNone/>
              <a:defRPr/>
            </a:pPr>
            <a:r>
              <a:rPr lang="de-DE" altLang="de-DE" sz="1600" dirty="0">
                <a:latin typeface="Calibri" panose="020F0502020204030204" pitchFamily="34" charset="0"/>
              </a:rPr>
              <a:t>	- Gitarre / Bass / Amps &amp; Boxen</a:t>
            </a:r>
          </a:p>
          <a:p>
            <a:pPr eaLnBrk="1" hangingPunct="1">
              <a:lnSpc>
                <a:spcPct val="80000"/>
              </a:lnSpc>
              <a:spcBef>
                <a:spcPct val="0"/>
              </a:spcBef>
              <a:buFontTx/>
              <a:buNone/>
              <a:defRPr/>
            </a:pPr>
            <a:r>
              <a:rPr lang="de-DE" altLang="de-DE" sz="1600" dirty="0">
                <a:latin typeface="Calibri" panose="020F0502020204030204" pitchFamily="34" charset="0"/>
              </a:rPr>
              <a:t>	- Keyboards</a:t>
            </a:r>
          </a:p>
          <a:p>
            <a:pPr eaLnBrk="1" hangingPunct="1">
              <a:lnSpc>
                <a:spcPct val="80000"/>
              </a:lnSpc>
              <a:spcBef>
                <a:spcPct val="0"/>
              </a:spcBef>
              <a:buFontTx/>
              <a:buNone/>
              <a:defRPr/>
            </a:pPr>
            <a:r>
              <a:rPr lang="de-DE" altLang="de-DE" sz="1600" dirty="0">
                <a:latin typeface="Calibri" panose="020F0502020204030204" pitchFamily="34" charset="0"/>
              </a:rPr>
              <a:t>	- Percussion</a:t>
            </a:r>
          </a:p>
          <a:p>
            <a:pPr eaLnBrk="1" hangingPunct="1">
              <a:lnSpc>
                <a:spcPct val="80000"/>
              </a:lnSpc>
              <a:spcBef>
                <a:spcPct val="0"/>
              </a:spcBef>
              <a:buFontTx/>
              <a:buNone/>
              <a:defRPr/>
            </a:pPr>
            <a:r>
              <a:rPr lang="de-DE" altLang="de-DE" sz="1600" dirty="0">
                <a:latin typeface="Calibri" panose="020F0502020204030204" pitchFamily="34" charset="0"/>
              </a:rPr>
              <a:t>	- Sampler</a:t>
            </a:r>
          </a:p>
          <a:p>
            <a:pPr eaLnBrk="1" hangingPunct="1">
              <a:lnSpc>
                <a:spcPct val="80000"/>
              </a:lnSpc>
              <a:spcBef>
                <a:spcPct val="0"/>
              </a:spcBef>
              <a:buFontTx/>
              <a:buNone/>
              <a:defRPr/>
            </a:pPr>
            <a:r>
              <a:rPr lang="de-DE" altLang="de-DE" sz="1600" dirty="0">
                <a:latin typeface="Calibri" panose="020F0502020204030204" pitchFamily="34" charset="0"/>
              </a:rPr>
              <a:t>	- Streich- / Blasinstrumente</a:t>
            </a:r>
          </a:p>
          <a:p>
            <a:pPr eaLnBrk="1" hangingPunct="1">
              <a:lnSpc>
                <a:spcPct val="80000"/>
              </a:lnSpc>
              <a:defRPr/>
            </a:pPr>
            <a:r>
              <a:rPr lang="de-DE" altLang="de-DE" sz="1900" dirty="0">
                <a:latin typeface="Calibri" panose="020F0502020204030204" pitchFamily="34" charset="0"/>
              </a:rPr>
              <a:t>Effekte</a:t>
            </a:r>
          </a:p>
          <a:p>
            <a:pPr eaLnBrk="1" hangingPunct="1">
              <a:lnSpc>
                <a:spcPct val="80000"/>
              </a:lnSpc>
              <a:spcBef>
                <a:spcPct val="0"/>
              </a:spcBef>
              <a:buFontTx/>
              <a:buNone/>
              <a:defRPr/>
            </a:pPr>
            <a:r>
              <a:rPr lang="de-DE" altLang="de-DE" sz="900" dirty="0">
                <a:latin typeface="Calibri" panose="020F0502020204030204" pitchFamily="34" charset="0"/>
              </a:rPr>
              <a:t>	</a:t>
            </a:r>
            <a:r>
              <a:rPr lang="de-DE" altLang="de-DE" sz="1600" dirty="0">
                <a:latin typeface="Calibri" panose="020F0502020204030204" pitchFamily="34" charset="0"/>
              </a:rPr>
              <a:t>- Nebelmaschine</a:t>
            </a:r>
          </a:p>
          <a:p>
            <a:pPr eaLnBrk="1" hangingPunct="1">
              <a:lnSpc>
                <a:spcPct val="80000"/>
              </a:lnSpc>
              <a:spcBef>
                <a:spcPct val="0"/>
              </a:spcBef>
              <a:buFontTx/>
              <a:buNone/>
              <a:defRPr/>
            </a:pPr>
            <a:r>
              <a:rPr lang="de-DE" altLang="de-DE" sz="1600" dirty="0">
                <a:latin typeface="Calibri" panose="020F0502020204030204" pitchFamily="34" charset="0"/>
              </a:rPr>
              <a:t>	- Windmaschine / Schaummaschine</a:t>
            </a:r>
          </a:p>
          <a:p>
            <a:pPr eaLnBrk="1" hangingPunct="1">
              <a:lnSpc>
                <a:spcPct val="80000"/>
              </a:lnSpc>
              <a:spcBef>
                <a:spcPct val="0"/>
              </a:spcBef>
              <a:buFontTx/>
              <a:buNone/>
              <a:defRPr/>
            </a:pPr>
            <a:r>
              <a:rPr lang="de-DE" altLang="de-DE" sz="1600" dirty="0">
                <a:latin typeface="Calibri" panose="020F0502020204030204" pitchFamily="34" charset="0"/>
              </a:rPr>
              <a:t>	- Konfettimaschinen</a:t>
            </a:r>
          </a:p>
          <a:p>
            <a:pPr eaLnBrk="1" hangingPunct="1">
              <a:lnSpc>
                <a:spcPct val="80000"/>
              </a:lnSpc>
              <a:spcBef>
                <a:spcPct val="0"/>
              </a:spcBef>
              <a:buFontTx/>
              <a:buNone/>
              <a:defRPr/>
            </a:pPr>
            <a:r>
              <a:rPr lang="de-DE" altLang="de-DE" sz="1600" dirty="0">
                <a:latin typeface="Calibri" panose="020F0502020204030204" pitchFamily="34" charset="0"/>
              </a:rPr>
              <a:t>	- Flammen- / CO²-Kanonen </a:t>
            </a:r>
          </a:p>
          <a:p>
            <a:pPr eaLnBrk="1" hangingPunct="1">
              <a:lnSpc>
                <a:spcPct val="80000"/>
              </a:lnSpc>
              <a:spcBef>
                <a:spcPct val="0"/>
              </a:spcBef>
              <a:buFontTx/>
              <a:buNone/>
              <a:defRPr/>
            </a:pPr>
            <a:r>
              <a:rPr lang="de-DE" altLang="de-DE" sz="1600" dirty="0">
                <a:latin typeface="Calibri" panose="020F0502020204030204" pitchFamily="34" charset="0"/>
              </a:rPr>
              <a:t>	- Laser </a:t>
            </a:r>
          </a:p>
          <a:p>
            <a:pPr eaLnBrk="1" hangingPunct="1">
              <a:lnSpc>
                <a:spcPct val="80000"/>
              </a:lnSpc>
              <a:spcBef>
                <a:spcPct val="0"/>
              </a:spcBef>
              <a:buFontTx/>
              <a:buNone/>
              <a:defRPr/>
            </a:pPr>
            <a:r>
              <a:rPr lang="de-DE" altLang="de-DE" sz="1600" dirty="0">
                <a:latin typeface="Calibri" panose="020F0502020204030204" pitchFamily="34" charset="0"/>
              </a:rPr>
              <a:t>	  (Auflagen beachten: </a:t>
            </a:r>
          </a:p>
          <a:p>
            <a:pPr eaLnBrk="1" hangingPunct="1">
              <a:lnSpc>
                <a:spcPct val="80000"/>
              </a:lnSpc>
              <a:spcBef>
                <a:spcPct val="0"/>
              </a:spcBef>
              <a:buFontTx/>
              <a:buNone/>
              <a:defRPr/>
            </a:pPr>
            <a:r>
              <a:rPr lang="de-DE" altLang="de-DE" sz="1600" dirty="0">
                <a:latin typeface="Calibri" panose="020F0502020204030204" pitchFamily="34" charset="0"/>
              </a:rPr>
              <a:t>	  z.B. Aufbau &amp; Bedienung nur durch Personal mit</a:t>
            </a:r>
          </a:p>
          <a:p>
            <a:pPr eaLnBrk="1" hangingPunct="1">
              <a:lnSpc>
                <a:spcPct val="80000"/>
              </a:lnSpc>
              <a:spcBef>
                <a:spcPct val="0"/>
              </a:spcBef>
              <a:buFontTx/>
              <a:buNone/>
              <a:defRPr/>
            </a:pPr>
            <a:r>
              <a:rPr lang="de-DE" altLang="de-DE" sz="1600" dirty="0">
                <a:latin typeface="Calibri" panose="020F0502020204030204" pitchFamily="34" charset="0"/>
              </a:rPr>
              <a:t>         Befähigungsschein / </a:t>
            </a:r>
            <a:r>
              <a:rPr lang="de-DE" altLang="de-DE" sz="1600" i="1" dirty="0">
                <a:latin typeface="Calibri" panose="020F0502020204030204" pitchFamily="34" charset="0"/>
              </a:rPr>
              <a:t>Laser-Schein</a:t>
            </a:r>
            <a:r>
              <a:rPr lang="de-DE" altLang="de-DE" sz="1600" dirty="0">
                <a:latin typeface="Calibri" panose="020F0502020204030204" pitchFamily="34" charset="0"/>
              </a:rPr>
              <a:t>)</a:t>
            </a:r>
          </a:p>
          <a:p>
            <a:pPr eaLnBrk="1" hangingPunct="1">
              <a:lnSpc>
                <a:spcPct val="80000"/>
              </a:lnSpc>
              <a:spcBef>
                <a:spcPct val="0"/>
              </a:spcBef>
              <a:buFontTx/>
              <a:buNone/>
              <a:defRPr/>
            </a:pPr>
            <a:r>
              <a:rPr lang="de-DE" altLang="de-DE" sz="1600" dirty="0">
                <a:latin typeface="Calibri" panose="020F0502020204030204" pitchFamily="34" charset="0"/>
              </a:rPr>
              <a:t>	- Pyrotechnik </a:t>
            </a:r>
          </a:p>
          <a:p>
            <a:pPr eaLnBrk="1" hangingPunct="1">
              <a:lnSpc>
                <a:spcPct val="80000"/>
              </a:lnSpc>
              <a:spcBef>
                <a:spcPct val="0"/>
              </a:spcBef>
              <a:buFontTx/>
              <a:buNone/>
              <a:defRPr/>
            </a:pPr>
            <a:r>
              <a:rPr lang="de-DE" altLang="de-DE" sz="1600" dirty="0">
                <a:latin typeface="Calibri" panose="020F0502020204030204" pitchFamily="34" charset="0"/>
              </a:rPr>
              <a:t>	  (Auflagen beachten: </a:t>
            </a:r>
          </a:p>
          <a:p>
            <a:pPr eaLnBrk="1" hangingPunct="1">
              <a:lnSpc>
                <a:spcPct val="80000"/>
              </a:lnSpc>
              <a:spcBef>
                <a:spcPct val="0"/>
              </a:spcBef>
              <a:buFontTx/>
              <a:buNone/>
              <a:defRPr/>
            </a:pPr>
            <a:r>
              <a:rPr lang="de-DE" altLang="de-DE" sz="1600" dirty="0">
                <a:latin typeface="Calibri" panose="020F0502020204030204" pitchFamily="34" charset="0"/>
              </a:rPr>
              <a:t>         z.B. Aufbau &amp; Bedienung nur durch Personal mit </a:t>
            </a:r>
          </a:p>
          <a:p>
            <a:pPr eaLnBrk="1" hangingPunct="1">
              <a:lnSpc>
                <a:spcPct val="80000"/>
              </a:lnSpc>
              <a:spcBef>
                <a:spcPct val="0"/>
              </a:spcBef>
              <a:buFontTx/>
              <a:buNone/>
              <a:defRPr/>
            </a:pPr>
            <a:r>
              <a:rPr lang="de-DE" altLang="de-DE" sz="1600" dirty="0">
                <a:latin typeface="Calibri" panose="020F0502020204030204" pitchFamily="34" charset="0"/>
              </a:rPr>
              <a:t>	  Befähigungsschein / </a:t>
            </a:r>
            <a:r>
              <a:rPr lang="de-DE" altLang="de-DE" sz="1600" i="1" dirty="0">
                <a:latin typeface="Calibri" panose="020F0502020204030204" pitchFamily="34" charset="0"/>
              </a:rPr>
              <a:t>Pyro-Schein</a:t>
            </a:r>
            <a:r>
              <a:rPr lang="de-DE" altLang="de-DE" sz="1600" dirty="0">
                <a:latin typeface="Calibri" panose="020F0502020204030204" pitchFamily="34" charset="0"/>
              </a:rPr>
              <a:t>)</a:t>
            </a:r>
          </a:p>
          <a:p>
            <a:pPr eaLnBrk="1" hangingPunct="1">
              <a:lnSpc>
                <a:spcPct val="80000"/>
              </a:lnSpc>
              <a:defRPr/>
            </a:pPr>
            <a:r>
              <a:rPr lang="de-DE" altLang="de-DE" sz="1900" dirty="0">
                <a:latin typeface="Calibri" panose="020F0502020204030204" pitchFamily="34" charset="0"/>
              </a:rPr>
              <a:t>IT Technik</a:t>
            </a:r>
          </a:p>
          <a:p>
            <a:pPr marL="0" indent="0" eaLnBrk="1" hangingPunct="1">
              <a:lnSpc>
                <a:spcPct val="80000"/>
              </a:lnSpc>
              <a:spcBef>
                <a:spcPts val="0"/>
              </a:spcBef>
              <a:buNone/>
              <a:defRPr/>
            </a:pPr>
            <a:r>
              <a:rPr lang="de-DE" altLang="de-DE" sz="1900" dirty="0">
                <a:latin typeface="Calibri" panose="020F0502020204030204" pitchFamily="34" charset="0"/>
              </a:rPr>
              <a:t>     </a:t>
            </a:r>
            <a:r>
              <a:rPr lang="de-DE" altLang="de-DE" sz="1600" dirty="0">
                <a:latin typeface="Calibri" panose="020F0502020204030204" pitchFamily="34" charset="0"/>
              </a:rPr>
              <a:t> - Anschlüsse </a:t>
            </a:r>
          </a:p>
          <a:p>
            <a:pPr marL="0" indent="0" eaLnBrk="1" hangingPunct="1">
              <a:lnSpc>
                <a:spcPct val="80000"/>
              </a:lnSpc>
              <a:spcBef>
                <a:spcPts val="0"/>
              </a:spcBef>
              <a:buNone/>
              <a:defRPr/>
            </a:pPr>
            <a:r>
              <a:rPr lang="de-DE" altLang="de-DE" sz="1600" dirty="0">
                <a:latin typeface="Calibri" panose="020F0502020204030204" pitchFamily="34" charset="0"/>
              </a:rPr>
              <a:t>       - Verkabelung</a:t>
            </a:r>
          </a:p>
          <a:p>
            <a:pPr eaLnBrk="1" hangingPunct="1">
              <a:lnSpc>
                <a:spcPct val="80000"/>
              </a:lnSpc>
              <a:defRPr/>
            </a:pPr>
            <a:r>
              <a:rPr lang="de-DE" altLang="de-DE" sz="1900" dirty="0">
                <a:latin typeface="Calibri" panose="020F0502020204030204" pitchFamily="34" charset="0"/>
              </a:rPr>
              <a:t>Kommunikationstechnik </a:t>
            </a:r>
          </a:p>
          <a:p>
            <a:pPr eaLnBrk="1" hangingPunct="1">
              <a:lnSpc>
                <a:spcPct val="80000"/>
              </a:lnSpc>
              <a:buFontTx/>
              <a:buNone/>
              <a:defRPr/>
            </a:pPr>
            <a:r>
              <a:rPr lang="de-DE" altLang="de-DE" sz="900" dirty="0">
                <a:latin typeface="Calibri" panose="020F0502020204030204" pitchFamily="34" charset="0"/>
              </a:rPr>
              <a:t>	</a:t>
            </a:r>
            <a:r>
              <a:rPr lang="de-DE" altLang="de-DE" sz="1600" dirty="0">
                <a:latin typeface="Calibri" panose="020F0502020204030204" pitchFamily="34" charset="0"/>
              </a:rPr>
              <a:t>- Interkom</a:t>
            </a:r>
          </a:p>
          <a:p>
            <a:pPr eaLnBrk="1" hangingPunct="1">
              <a:lnSpc>
                <a:spcPct val="80000"/>
              </a:lnSpc>
              <a:spcBef>
                <a:spcPct val="0"/>
              </a:spcBef>
              <a:buFontTx/>
              <a:buNone/>
              <a:defRPr/>
            </a:pPr>
            <a:r>
              <a:rPr lang="de-DE" altLang="de-DE" sz="1600" dirty="0">
                <a:latin typeface="Calibri" panose="020F0502020204030204" pitchFamily="34" charset="0"/>
              </a:rPr>
              <a:t>	- Funkgeräte</a:t>
            </a:r>
          </a:p>
          <a:p>
            <a:pPr eaLnBrk="1" hangingPunct="1">
              <a:lnSpc>
                <a:spcPct val="80000"/>
              </a:lnSpc>
              <a:defRPr/>
            </a:pPr>
            <a:r>
              <a:rPr lang="de-DE" altLang="de-DE" sz="1900" dirty="0">
                <a:latin typeface="Calibri" panose="020F0502020204030204" pitchFamily="34" charset="0"/>
              </a:rPr>
              <a:t>Strom</a:t>
            </a:r>
          </a:p>
          <a:p>
            <a:pPr eaLnBrk="1" hangingPunct="1">
              <a:lnSpc>
                <a:spcPct val="80000"/>
              </a:lnSpc>
              <a:buFontTx/>
              <a:buNone/>
              <a:defRPr/>
            </a:pPr>
            <a:r>
              <a:rPr lang="de-DE" altLang="de-DE" sz="900" dirty="0">
                <a:latin typeface="Calibri" panose="020F0502020204030204" pitchFamily="34" charset="0"/>
              </a:rPr>
              <a:t>	</a:t>
            </a:r>
            <a:r>
              <a:rPr lang="de-DE" altLang="de-DE" sz="1600" dirty="0">
                <a:latin typeface="Calibri" panose="020F0502020204030204" pitchFamily="34" charset="0"/>
              </a:rPr>
              <a:t>- Strombedarf</a:t>
            </a:r>
          </a:p>
          <a:p>
            <a:pPr eaLnBrk="1" hangingPunct="1">
              <a:lnSpc>
                <a:spcPct val="80000"/>
              </a:lnSpc>
              <a:spcBef>
                <a:spcPct val="0"/>
              </a:spcBef>
              <a:buFontTx/>
              <a:buNone/>
              <a:defRPr/>
            </a:pPr>
            <a:r>
              <a:rPr lang="de-DE" altLang="de-DE" sz="1600" dirty="0">
                <a:latin typeface="Calibri" panose="020F0502020204030204" pitchFamily="34" charset="0"/>
              </a:rPr>
              <a:t>	- Stromverteilung</a:t>
            </a:r>
          </a:p>
          <a:p>
            <a:pPr eaLnBrk="1" hangingPunct="1">
              <a:lnSpc>
                <a:spcPct val="80000"/>
              </a:lnSpc>
              <a:spcBef>
                <a:spcPct val="0"/>
              </a:spcBef>
              <a:buFontTx/>
              <a:buNone/>
              <a:defRPr/>
            </a:pPr>
            <a:r>
              <a:rPr lang="de-DE" altLang="de-DE" sz="1600" dirty="0">
                <a:latin typeface="Calibri" panose="020F0502020204030204" pitchFamily="34" charset="0"/>
              </a:rPr>
              <a:t>	- Verkabelung</a:t>
            </a:r>
          </a:p>
          <a:p>
            <a:pPr eaLnBrk="1" hangingPunct="1">
              <a:lnSpc>
                <a:spcPct val="80000"/>
              </a:lnSpc>
              <a:spcBef>
                <a:spcPct val="0"/>
              </a:spcBef>
              <a:buFontTx/>
              <a:buNone/>
              <a:defRPr/>
            </a:pPr>
            <a:r>
              <a:rPr lang="de-DE" altLang="de-DE" sz="1600" dirty="0">
                <a:latin typeface="Calibri" panose="020F0502020204030204" pitchFamily="34" charset="0"/>
              </a:rPr>
              <a:t>	- Kabelführung</a:t>
            </a:r>
            <a:endParaRPr lang="de-DE" altLang="de-DE" sz="1600" dirty="0">
              <a:solidFill>
                <a:srgbClr val="000000"/>
              </a:solidFill>
              <a:latin typeface="Calibri" panose="020F0502020204030204" pitchFamily="34" charset="0"/>
            </a:endParaRPr>
          </a:p>
          <a:p>
            <a:pPr eaLnBrk="1" hangingPunct="1">
              <a:lnSpc>
                <a:spcPct val="80000"/>
              </a:lnSpc>
              <a:spcBef>
                <a:spcPct val="0"/>
              </a:spcBef>
              <a:buFontTx/>
              <a:buNone/>
              <a:defRPr/>
            </a:pPr>
            <a:endParaRPr lang="de-DE" altLang="de-DE" sz="16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animEffect transition="in" filter="fade">
                                      <p:cBhvr>
                                        <p:cTn id="7" dur="1000"/>
                                        <p:tgtEl>
                                          <p:spTgt spid="322563">
                                            <p:txEl>
                                              <p:pRg st="0" end="0"/>
                                            </p:txEl>
                                          </p:spTgt>
                                        </p:tgtEl>
                                      </p:cBhvr>
                                    </p:animEffect>
                                    <p:anim calcmode="lin" valueType="num">
                                      <p:cBhvr>
                                        <p:cTn id="8" dur="1000" fill="hold"/>
                                        <p:tgtEl>
                                          <p:spTgt spid="322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256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2563">
                                            <p:txEl>
                                              <p:pRg st="1" end="1"/>
                                            </p:txEl>
                                          </p:spTgt>
                                        </p:tgtEl>
                                        <p:attrNameLst>
                                          <p:attrName>style.visibility</p:attrName>
                                        </p:attrNameLst>
                                      </p:cBhvr>
                                      <p:to>
                                        <p:strVal val="visible"/>
                                      </p:to>
                                    </p:set>
                                    <p:animEffect transition="in" filter="fade">
                                      <p:cBhvr>
                                        <p:cTn id="12" dur="1000"/>
                                        <p:tgtEl>
                                          <p:spTgt spid="322563">
                                            <p:txEl>
                                              <p:pRg st="1" end="1"/>
                                            </p:txEl>
                                          </p:spTgt>
                                        </p:tgtEl>
                                      </p:cBhvr>
                                    </p:animEffect>
                                    <p:anim calcmode="lin" valueType="num">
                                      <p:cBhvr>
                                        <p:cTn id="13" dur="1000" fill="hold"/>
                                        <p:tgtEl>
                                          <p:spTgt spid="3225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2256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2563">
                                            <p:txEl>
                                              <p:pRg st="2" end="2"/>
                                            </p:txEl>
                                          </p:spTgt>
                                        </p:tgtEl>
                                        <p:attrNameLst>
                                          <p:attrName>style.visibility</p:attrName>
                                        </p:attrNameLst>
                                      </p:cBhvr>
                                      <p:to>
                                        <p:strVal val="visible"/>
                                      </p:to>
                                    </p:set>
                                    <p:animEffect transition="in" filter="fade">
                                      <p:cBhvr>
                                        <p:cTn id="17" dur="1000"/>
                                        <p:tgtEl>
                                          <p:spTgt spid="322563">
                                            <p:txEl>
                                              <p:pRg st="2" end="2"/>
                                            </p:txEl>
                                          </p:spTgt>
                                        </p:tgtEl>
                                      </p:cBhvr>
                                    </p:animEffect>
                                    <p:anim calcmode="lin" valueType="num">
                                      <p:cBhvr>
                                        <p:cTn id="18" dur="1000" fill="hold"/>
                                        <p:tgtEl>
                                          <p:spTgt spid="32256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2256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2563">
                                            <p:txEl>
                                              <p:pRg st="3" end="3"/>
                                            </p:txEl>
                                          </p:spTgt>
                                        </p:tgtEl>
                                        <p:attrNameLst>
                                          <p:attrName>style.visibility</p:attrName>
                                        </p:attrNameLst>
                                      </p:cBhvr>
                                      <p:to>
                                        <p:strVal val="visible"/>
                                      </p:to>
                                    </p:set>
                                    <p:animEffect transition="in" filter="fade">
                                      <p:cBhvr>
                                        <p:cTn id="22" dur="1000"/>
                                        <p:tgtEl>
                                          <p:spTgt spid="322563">
                                            <p:txEl>
                                              <p:pRg st="3" end="3"/>
                                            </p:txEl>
                                          </p:spTgt>
                                        </p:tgtEl>
                                      </p:cBhvr>
                                    </p:animEffect>
                                    <p:anim calcmode="lin" valueType="num">
                                      <p:cBhvr>
                                        <p:cTn id="23" dur="1000" fill="hold"/>
                                        <p:tgtEl>
                                          <p:spTgt spid="32256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2256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2563">
                                            <p:txEl>
                                              <p:pRg st="4" end="4"/>
                                            </p:txEl>
                                          </p:spTgt>
                                        </p:tgtEl>
                                        <p:attrNameLst>
                                          <p:attrName>style.visibility</p:attrName>
                                        </p:attrNameLst>
                                      </p:cBhvr>
                                      <p:to>
                                        <p:strVal val="visible"/>
                                      </p:to>
                                    </p:set>
                                    <p:animEffect transition="in" filter="fade">
                                      <p:cBhvr>
                                        <p:cTn id="27" dur="1000"/>
                                        <p:tgtEl>
                                          <p:spTgt spid="322563">
                                            <p:txEl>
                                              <p:pRg st="4" end="4"/>
                                            </p:txEl>
                                          </p:spTgt>
                                        </p:tgtEl>
                                      </p:cBhvr>
                                    </p:animEffect>
                                    <p:anim calcmode="lin" valueType="num">
                                      <p:cBhvr>
                                        <p:cTn id="28" dur="1000" fill="hold"/>
                                        <p:tgtEl>
                                          <p:spTgt spid="32256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2256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22563">
                                            <p:txEl>
                                              <p:pRg st="5" end="5"/>
                                            </p:txEl>
                                          </p:spTgt>
                                        </p:tgtEl>
                                        <p:attrNameLst>
                                          <p:attrName>style.visibility</p:attrName>
                                        </p:attrNameLst>
                                      </p:cBhvr>
                                      <p:to>
                                        <p:strVal val="visible"/>
                                      </p:to>
                                    </p:set>
                                    <p:animEffect transition="in" filter="fade">
                                      <p:cBhvr>
                                        <p:cTn id="32" dur="1000"/>
                                        <p:tgtEl>
                                          <p:spTgt spid="322563">
                                            <p:txEl>
                                              <p:pRg st="5" end="5"/>
                                            </p:txEl>
                                          </p:spTgt>
                                        </p:tgtEl>
                                      </p:cBhvr>
                                    </p:animEffect>
                                    <p:anim calcmode="lin" valueType="num">
                                      <p:cBhvr>
                                        <p:cTn id="33" dur="1000" fill="hold"/>
                                        <p:tgtEl>
                                          <p:spTgt spid="32256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2256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22563">
                                            <p:txEl>
                                              <p:pRg st="6" end="6"/>
                                            </p:txEl>
                                          </p:spTgt>
                                        </p:tgtEl>
                                        <p:attrNameLst>
                                          <p:attrName>style.visibility</p:attrName>
                                        </p:attrNameLst>
                                      </p:cBhvr>
                                      <p:to>
                                        <p:strVal val="visible"/>
                                      </p:to>
                                    </p:set>
                                    <p:animEffect transition="in" filter="fade">
                                      <p:cBhvr>
                                        <p:cTn id="37" dur="1000"/>
                                        <p:tgtEl>
                                          <p:spTgt spid="322563">
                                            <p:txEl>
                                              <p:pRg st="6" end="6"/>
                                            </p:txEl>
                                          </p:spTgt>
                                        </p:tgtEl>
                                      </p:cBhvr>
                                    </p:animEffect>
                                    <p:anim calcmode="lin" valueType="num">
                                      <p:cBhvr>
                                        <p:cTn id="38" dur="1000" fill="hold"/>
                                        <p:tgtEl>
                                          <p:spTgt spid="32256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2256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22563">
                                            <p:txEl>
                                              <p:pRg st="7" end="7"/>
                                            </p:txEl>
                                          </p:spTgt>
                                        </p:tgtEl>
                                        <p:attrNameLst>
                                          <p:attrName>style.visibility</p:attrName>
                                        </p:attrNameLst>
                                      </p:cBhvr>
                                      <p:to>
                                        <p:strVal val="visible"/>
                                      </p:to>
                                    </p:set>
                                    <p:animEffect transition="in" filter="fade">
                                      <p:cBhvr>
                                        <p:cTn id="42" dur="1000"/>
                                        <p:tgtEl>
                                          <p:spTgt spid="322563">
                                            <p:txEl>
                                              <p:pRg st="7" end="7"/>
                                            </p:txEl>
                                          </p:spTgt>
                                        </p:tgtEl>
                                      </p:cBhvr>
                                    </p:animEffect>
                                    <p:anim calcmode="lin" valueType="num">
                                      <p:cBhvr>
                                        <p:cTn id="43" dur="1000" fill="hold"/>
                                        <p:tgtEl>
                                          <p:spTgt spid="32256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2256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22563">
                                            <p:txEl>
                                              <p:pRg st="8" end="8"/>
                                            </p:txEl>
                                          </p:spTgt>
                                        </p:tgtEl>
                                        <p:attrNameLst>
                                          <p:attrName>style.visibility</p:attrName>
                                        </p:attrNameLst>
                                      </p:cBhvr>
                                      <p:to>
                                        <p:strVal val="visible"/>
                                      </p:to>
                                    </p:set>
                                    <p:animEffect transition="in" filter="fade">
                                      <p:cBhvr>
                                        <p:cTn id="47" dur="1000"/>
                                        <p:tgtEl>
                                          <p:spTgt spid="322563">
                                            <p:txEl>
                                              <p:pRg st="8" end="8"/>
                                            </p:txEl>
                                          </p:spTgt>
                                        </p:tgtEl>
                                      </p:cBhvr>
                                    </p:animEffect>
                                    <p:anim calcmode="lin" valueType="num">
                                      <p:cBhvr>
                                        <p:cTn id="48" dur="1000" fill="hold"/>
                                        <p:tgtEl>
                                          <p:spTgt spid="32256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2256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22563">
                                            <p:txEl>
                                              <p:pRg st="9" end="9"/>
                                            </p:txEl>
                                          </p:spTgt>
                                        </p:tgtEl>
                                        <p:attrNameLst>
                                          <p:attrName>style.visibility</p:attrName>
                                        </p:attrNameLst>
                                      </p:cBhvr>
                                      <p:to>
                                        <p:strVal val="visible"/>
                                      </p:to>
                                    </p:set>
                                    <p:animEffect transition="in" filter="fade">
                                      <p:cBhvr>
                                        <p:cTn id="52" dur="1000"/>
                                        <p:tgtEl>
                                          <p:spTgt spid="322563">
                                            <p:txEl>
                                              <p:pRg st="9" end="9"/>
                                            </p:txEl>
                                          </p:spTgt>
                                        </p:tgtEl>
                                      </p:cBhvr>
                                    </p:animEffect>
                                    <p:anim calcmode="lin" valueType="num">
                                      <p:cBhvr>
                                        <p:cTn id="53" dur="1000" fill="hold"/>
                                        <p:tgtEl>
                                          <p:spTgt spid="32256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2256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22563">
                                            <p:txEl>
                                              <p:pRg st="10" end="10"/>
                                            </p:txEl>
                                          </p:spTgt>
                                        </p:tgtEl>
                                        <p:attrNameLst>
                                          <p:attrName>style.visibility</p:attrName>
                                        </p:attrNameLst>
                                      </p:cBhvr>
                                      <p:to>
                                        <p:strVal val="visible"/>
                                      </p:to>
                                    </p:set>
                                    <p:animEffect transition="in" filter="fade">
                                      <p:cBhvr>
                                        <p:cTn id="57" dur="1000"/>
                                        <p:tgtEl>
                                          <p:spTgt spid="322563">
                                            <p:txEl>
                                              <p:pRg st="10" end="10"/>
                                            </p:txEl>
                                          </p:spTgt>
                                        </p:tgtEl>
                                      </p:cBhvr>
                                    </p:animEffect>
                                    <p:anim calcmode="lin" valueType="num">
                                      <p:cBhvr>
                                        <p:cTn id="58" dur="1000" fill="hold"/>
                                        <p:tgtEl>
                                          <p:spTgt spid="32256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2256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22563">
                                            <p:txEl>
                                              <p:pRg st="11" end="11"/>
                                            </p:txEl>
                                          </p:spTgt>
                                        </p:tgtEl>
                                        <p:attrNameLst>
                                          <p:attrName>style.visibility</p:attrName>
                                        </p:attrNameLst>
                                      </p:cBhvr>
                                      <p:to>
                                        <p:strVal val="visible"/>
                                      </p:to>
                                    </p:set>
                                    <p:animEffect transition="in" filter="fade">
                                      <p:cBhvr>
                                        <p:cTn id="62" dur="1000"/>
                                        <p:tgtEl>
                                          <p:spTgt spid="322563">
                                            <p:txEl>
                                              <p:pRg st="11" end="11"/>
                                            </p:txEl>
                                          </p:spTgt>
                                        </p:tgtEl>
                                      </p:cBhvr>
                                    </p:animEffect>
                                    <p:anim calcmode="lin" valueType="num">
                                      <p:cBhvr>
                                        <p:cTn id="63" dur="1000" fill="hold"/>
                                        <p:tgtEl>
                                          <p:spTgt spid="32256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2256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22563">
                                            <p:txEl>
                                              <p:pRg st="12" end="12"/>
                                            </p:txEl>
                                          </p:spTgt>
                                        </p:tgtEl>
                                        <p:attrNameLst>
                                          <p:attrName>style.visibility</p:attrName>
                                        </p:attrNameLst>
                                      </p:cBhvr>
                                      <p:to>
                                        <p:strVal val="visible"/>
                                      </p:to>
                                    </p:set>
                                    <p:animEffect transition="in" filter="fade">
                                      <p:cBhvr>
                                        <p:cTn id="67" dur="1000"/>
                                        <p:tgtEl>
                                          <p:spTgt spid="322563">
                                            <p:txEl>
                                              <p:pRg st="12" end="12"/>
                                            </p:txEl>
                                          </p:spTgt>
                                        </p:tgtEl>
                                      </p:cBhvr>
                                    </p:animEffect>
                                    <p:anim calcmode="lin" valueType="num">
                                      <p:cBhvr>
                                        <p:cTn id="68" dur="1000" fill="hold"/>
                                        <p:tgtEl>
                                          <p:spTgt spid="32256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2256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22563">
                                            <p:txEl>
                                              <p:pRg st="13" end="13"/>
                                            </p:txEl>
                                          </p:spTgt>
                                        </p:tgtEl>
                                        <p:attrNameLst>
                                          <p:attrName>style.visibility</p:attrName>
                                        </p:attrNameLst>
                                      </p:cBhvr>
                                      <p:to>
                                        <p:strVal val="visible"/>
                                      </p:to>
                                    </p:set>
                                    <p:animEffect transition="in" filter="fade">
                                      <p:cBhvr>
                                        <p:cTn id="72" dur="1000"/>
                                        <p:tgtEl>
                                          <p:spTgt spid="322563">
                                            <p:txEl>
                                              <p:pRg st="13" end="13"/>
                                            </p:txEl>
                                          </p:spTgt>
                                        </p:tgtEl>
                                      </p:cBhvr>
                                    </p:animEffect>
                                    <p:anim calcmode="lin" valueType="num">
                                      <p:cBhvr>
                                        <p:cTn id="73" dur="1000" fill="hold"/>
                                        <p:tgtEl>
                                          <p:spTgt spid="32256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2256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22563">
                                            <p:txEl>
                                              <p:pRg st="14" end="14"/>
                                            </p:txEl>
                                          </p:spTgt>
                                        </p:tgtEl>
                                        <p:attrNameLst>
                                          <p:attrName>style.visibility</p:attrName>
                                        </p:attrNameLst>
                                      </p:cBhvr>
                                      <p:to>
                                        <p:strVal val="visible"/>
                                      </p:to>
                                    </p:set>
                                    <p:animEffect transition="in" filter="fade">
                                      <p:cBhvr>
                                        <p:cTn id="77" dur="1000"/>
                                        <p:tgtEl>
                                          <p:spTgt spid="322563">
                                            <p:txEl>
                                              <p:pRg st="14" end="14"/>
                                            </p:txEl>
                                          </p:spTgt>
                                        </p:tgtEl>
                                      </p:cBhvr>
                                    </p:animEffect>
                                    <p:anim calcmode="lin" valueType="num">
                                      <p:cBhvr>
                                        <p:cTn id="78" dur="1000" fill="hold"/>
                                        <p:tgtEl>
                                          <p:spTgt spid="32256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22563">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22563">
                                            <p:txEl>
                                              <p:pRg st="15" end="15"/>
                                            </p:txEl>
                                          </p:spTgt>
                                        </p:tgtEl>
                                        <p:attrNameLst>
                                          <p:attrName>style.visibility</p:attrName>
                                        </p:attrNameLst>
                                      </p:cBhvr>
                                      <p:to>
                                        <p:strVal val="visible"/>
                                      </p:to>
                                    </p:set>
                                    <p:animEffect transition="in" filter="fade">
                                      <p:cBhvr>
                                        <p:cTn id="82" dur="1000"/>
                                        <p:tgtEl>
                                          <p:spTgt spid="322563">
                                            <p:txEl>
                                              <p:pRg st="15" end="15"/>
                                            </p:txEl>
                                          </p:spTgt>
                                        </p:tgtEl>
                                      </p:cBhvr>
                                    </p:animEffect>
                                    <p:anim calcmode="lin" valueType="num">
                                      <p:cBhvr>
                                        <p:cTn id="83" dur="1000" fill="hold"/>
                                        <p:tgtEl>
                                          <p:spTgt spid="322563">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322563">
                                            <p:txEl>
                                              <p:pRg st="15" end="15"/>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22563">
                                            <p:txEl>
                                              <p:pRg st="16" end="16"/>
                                            </p:txEl>
                                          </p:spTgt>
                                        </p:tgtEl>
                                        <p:attrNameLst>
                                          <p:attrName>style.visibility</p:attrName>
                                        </p:attrNameLst>
                                      </p:cBhvr>
                                      <p:to>
                                        <p:strVal val="visible"/>
                                      </p:to>
                                    </p:set>
                                    <p:animEffect transition="in" filter="fade">
                                      <p:cBhvr>
                                        <p:cTn id="87" dur="1000"/>
                                        <p:tgtEl>
                                          <p:spTgt spid="322563">
                                            <p:txEl>
                                              <p:pRg st="16" end="16"/>
                                            </p:txEl>
                                          </p:spTgt>
                                        </p:tgtEl>
                                      </p:cBhvr>
                                    </p:animEffect>
                                    <p:anim calcmode="lin" valueType="num">
                                      <p:cBhvr>
                                        <p:cTn id="88" dur="1000" fill="hold"/>
                                        <p:tgtEl>
                                          <p:spTgt spid="322563">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322563">
                                            <p:txEl>
                                              <p:pRg st="16" end="16"/>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22563">
                                            <p:txEl>
                                              <p:pRg st="17" end="17"/>
                                            </p:txEl>
                                          </p:spTgt>
                                        </p:tgtEl>
                                        <p:attrNameLst>
                                          <p:attrName>style.visibility</p:attrName>
                                        </p:attrNameLst>
                                      </p:cBhvr>
                                      <p:to>
                                        <p:strVal val="visible"/>
                                      </p:to>
                                    </p:set>
                                    <p:animEffect transition="in" filter="fade">
                                      <p:cBhvr>
                                        <p:cTn id="92" dur="1000"/>
                                        <p:tgtEl>
                                          <p:spTgt spid="322563">
                                            <p:txEl>
                                              <p:pRg st="17" end="17"/>
                                            </p:txEl>
                                          </p:spTgt>
                                        </p:tgtEl>
                                      </p:cBhvr>
                                    </p:animEffect>
                                    <p:anim calcmode="lin" valueType="num">
                                      <p:cBhvr>
                                        <p:cTn id="93" dur="1000" fill="hold"/>
                                        <p:tgtEl>
                                          <p:spTgt spid="322563">
                                            <p:txEl>
                                              <p:pRg st="17" end="17"/>
                                            </p:txEl>
                                          </p:spTgt>
                                        </p:tgtEl>
                                        <p:attrNameLst>
                                          <p:attrName>ppt_x</p:attrName>
                                        </p:attrNameLst>
                                      </p:cBhvr>
                                      <p:tavLst>
                                        <p:tav tm="0">
                                          <p:val>
                                            <p:strVal val="#ppt_x"/>
                                          </p:val>
                                        </p:tav>
                                        <p:tav tm="100000">
                                          <p:val>
                                            <p:strVal val="#ppt_x"/>
                                          </p:val>
                                        </p:tav>
                                      </p:tavLst>
                                    </p:anim>
                                    <p:anim calcmode="lin" valueType="num">
                                      <p:cBhvr>
                                        <p:cTn id="94" dur="1000" fill="hold"/>
                                        <p:tgtEl>
                                          <p:spTgt spid="322563">
                                            <p:txEl>
                                              <p:pRg st="17" end="17"/>
                                            </p:txEl>
                                          </p:spTgt>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22563">
                                            <p:txEl>
                                              <p:pRg st="18" end="18"/>
                                            </p:txEl>
                                          </p:spTgt>
                                        </p:tgtEl>
                                        <p:attrNameLst>
                                          <p:attrName>style.visibility</p:attrName>
                                        </p:attrNameLst>
                                      </p:cBhvr>
                                      <p:to>
                                        <p:strVal val="visible"/>
                                      </p:to>
                                    </p:set>
                                    <p:animEffect transition="in" filter="fade">
                                      <p:cBhvr>
                                        <p:cTn id="97" dur="1000"/>
                                        <p:tgtEl>
                                          <p:spTgt spid="322563">
                                            <p:txEl>
                                              <p:pRg st="18" end="18"/>
                                            </p:txEl>
                                          </p:spTgt>
                                        </p:tgtEl>
                                      </p:cBhvr>
                                    </p:animEffect>
                                    <p:anim calcmode="lin" valueType="num">
                                      <p:cBhvr>
                                        <p:cTn id="98" dur="1000" fill="hold"/>
                                        <p:tgtEl>
                                          <p:spTgt spid="322563">
                                            <p:txEl>
                                              <p:pRg st="18" end="18"/>
                                            </p:txEl>
                                          </p:spTgt>
                                        </p:tgtEl>
                                        <p:attrNameLst>
                                          <p:attrName>ppt_x</p:attrName>
                                        </p:attrNameLst>
                                      </p:cBhvr>
                                      <p:tavLst>
                                        <p:tav tm="0">
                                          <p:val>
                                            <p:strVal val="#ppt_x"/>
                                          </p:val>
                                        </p:tav>
                                        <p:tav tm="100000">
                                          <p:val>
                                            <p:strVal val="#ppt_x"/>
                                          </p:val>
                                        </p:tav>
                                      </p:tavLst>
                                    </p:anim>
                                    <p:anim calcmode="lin" valueType="num">
                                      <p:cBhvr>
                                        <p:cTn id="99" dur="1000" fill="hold"/>
                                        <p:tgtEl>
                                          <p:spTgt spid="322563">
                                            <p:txEl>
                                              <p:pRg st="18" end="18"/>
                                            </p:txEl>
                                          </p:spTgt>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322563">
                                            <p:txEl>
                                              <p:pRg st="19" end="19"/>
                                            </p:txEl>
                                          </p:spTgt>
                                        </p:tgtEl>
                                        <p:attrNameLst>
                                          <p:attrName>style.visibility</p:attrName>
                                        </p:attrNameLst>
                                      </p:cBhvr>
                                      <p:to>
                                        <p:strVal val="visible"/>
                                      </p:to>
                                    </p:set>
                                    <p:animEffect transition="in" filter="fade">
                                      <p:cBhvr>
                                        <p:cTn id="102" dur="1000"/>
                                        <p:tgtEl>
                                          <p:spTgt spid="322563">
                                            <p:txEl>
                                              <p:pRg st="19" end="19"/>
                                            </p:txEl>
                                          </p:spTgt>
                                        </p:tgtEl>
                                      </p:cBhvr>
                                    </p:animEffect>
                                    <p:anim calcmode="lin" valueType="num">
                                      <p:cBhvr>
                                        <p:cTn id="103" dur="1000" fill="hold"/>
                                        <p:tgtEl>
                                          <p:spTgt spid="322563">
                                            <p:txEl>
                                              <p:pRg st="19" end="19"/>
                                            </p:txEl>
                                          </p:spTgt>
                                        </p:tgtEl>
                                        <p:attrNameLst>
                                          <p:attrName>ppt_x</p:attrName>
                                        </p:attrNameLst>
                                      </p:cBhvr>
                                      <p:tavLst>
                                        <p:tav tm="0">
                                          <p:val>
                                            <p:strVal val="#ppt_x"/>
                                          </p:val>
                                        </p:tav>
                                        <p:tav tm="100000">
                                          <p:val>
                                            <p:strVal val="#ppt_x"/>
                                          </p:val>
                                        </p:tav>
                                      </p:tavLst>
                                    </p:anim>
                                    <p:anim calcmode="lin" valueType="num">
                                      <p:cBhvr>
                                        <p:cTn id="104" dur="1000" fill="hold"/>
                                        <p:tgtEl>
                                          <p:spTgt spid="322563">
                                            <p:txEl>
                                              <p:pRg st="19" end="19"/>
                                            </p:txEl>
                                          </p:spTgt>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22563">
                                            <p:txEl>
                                              <p:pRg st="20" end="20"/>
                                            </p:txEl>
                                          </p:spTgt>
                                        </p:tgtEl>
                                        <p:attrNameLst>
                                          <p:attrName>style.visibility</p:attrName>
                                        </p:attrNameLst>
                                      </p:cBhvr>
                                      <p:to>
                                        <p:strVal val="visible"/>
                                      </p:to>
                                    </p:set>
                                    <p:animEffect transition="in" filter="fade">
                                      <p:cBhvr>
                                        <p:cTn id="107" dur="1000"/>
                                        <p:tgtEl>
                                          <p:spTgt spid="322563">
                                            <p:txEl>
                                              <p:pRg st="20" end="20"/>
                                            </p:txEl>
                                          </p:spTgt>
                                        </p:tgtEl>
                                      </p:cBhvr>
                                    </p:animEffect>
                                    <p:anim calcmode="lin" valueType="num">
                                      <p:cBhvr>
                                        <p:cTn id="108" dur="1000" fill="hold"/>
                                        <p:tgtEl>
                                          <p:spTgt spid="322563">
                                            <p:txEl>
                                              <p:pRg st="20" end="20"/>
                                            </p:txEl>
                                          </p:spTgt>
                                        </p:tgtEl>
                                        <p:attrNameLst>
                                          <p:attrName>ppt_x</p:attrName>
                                        </p:attrNameLst>
                                      </p:cBhvr>
                                      <p:tavLst>
                                        <p:tav tm="0">
                                          <p:val>
                                            <p:strVal val="#ppt_x"/>
                                          </p:val>
                                        </p:tav>
                                        <p:tav tm="100000">
                                          <p:val>
                                            <p:strVal val="#ppt_x"/>
                                          </p:val>
                                        </p:tav>
                                      </p:tavLst>
                                    </p:anim>
                                    <p:anim calcmode="lin" valueType="num">
                                      <p:cBhvr>
                                        <p:cTn id="109" dur="1000" fill="hold"/>
                                        <p:tgtEl>
                                          <p:spTgt spid="322563">
                                            <p:txEl>
                                              <p:pRg st="20" end="20"/>
                                            </p:txEl>
                                          </p:spTgt>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22563">
                                            <p:txEl>
                                              <p:pRg st="21" end="21"/>
                                            </p:txEl>
                                          </p:spTgt>
                                        </p:tgtEl>
                                        <p:attrNameLst>
                                          <p:attrName>style.visibility</p:attrName>
                                        </p:attrNameLst>
                                      </p:cBhvr>
                                      <p:to>
                                        <p:strVal val="visible"/>
                                      </p:to>
                                    </p:set>
                                    <p:animEffect transition="in" filter="fade">
                                      <p:cBhvr>
                                        <p:cTn id="112" dur="1000"/>
                                        <p:tgtEl>
                                          <p:spTgt spid="322563">
                                            <p:txEl>
                                              <p:pRg st="21" end="21"/>
                                            </p:txEl>
                                          </p:spTgt>
                                        </p:tgtEl>
                                      </p:cBhvr>
                                    </p:animEffect>
                                    <p:anim calcmode="lin" valueType="num">
                                      <p:cBhvr>
                                        <p:cTn id="113" dur="1000" fill="hold"/>
                                        <p:tgtEl>
                                          <p:spTgt spid="322563">
                                            <p:txEl>
                                              <p:pRg st="21" end="21"/>
                                            </p:txEl>
                                          </p:spTgt>
                                        </p:tgtEl>
                                        <p:attrNameLst>
                                          <p:attrName>ppt_x</p:attrName>
                                        </p:attrNameLst>
                                      </p:cBhvr>
                                      <p:tavLst>
                                        <p:tav tm="0">
                                          <p:val>
                                            <p:strVal val="#ppt_x"/>
                                          </p:val>
                                        </p:tav>
                                        <p:tav tm="100000">
                                          <p:val>
                                            <p:strVal val="#ppt_x"/>
                                          </p:val>
                                        </p:tav>
                                      </p:tavLst>
                                    </p:anim>
                                    <p:anim calcmode="lin" valueType="num">
                                      <p:cBhvr>
                                        <p:cTn id="114" dur="1000" fill="hold"/>
                                        <p:tgtEl>
                                          <p:spTgt spid="322563">
                                            <p:txEl>
                                              <p:pRg st="21" end="21"/>
                                            </p:txEl>
                                          </p:spTgt>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322563">
                                            <p:txEl>
                                              <p:pRg st="22" end="22"/>
                                            </p:txEl>
                                          </p:spTgt>
                                        </p:tgtEl>
                                        <p:attrNameLst>
                                          <p:attrName>style.visibility</p:attrName>
                                        </p:attrNameLst>
                                      </p:cBhvr>
                                      <p:to>
                                        <p:strVal val="visible"/>
                                      </p:to>
                                    </p:set>
                                    <p:animEffect transition="in" filter="fade">
                                      <p:cBhvr>
                                        <p:cTn id="117" dur="1000"/>
                                        <p:tgtEl>
                                          <p:spTgt spid="322563">
                                            <p:txEl>
                                              <p:pRg st="22" end="22"/>
                                            </p:txEl>
                                          </p:spTgt>
                                        </p:tgtEl>
                                      </p:cBhvr>
                                    </p:animEffect>
                                    <p:anim calcmode="lin" valueType="num">
                                      <p:cBhvr>
                                        <p:cTn id="118" dur="1000" fill="hold"/>
                                        <p:tgtEl>
                                          <p:spTgt spid="322563">
                                            <p:txEl>
                                              <p:pRg st="22" end="22"/>
                                            </p:txEl>
                                          </p:spTgt>
                                        </p:tgtEl>
                                        <p:attrNameLst>
                                          <p:attrName>ppt_x</p:attrName>
                                        </p:attrNameLst>
                                      </p:cBhvr>
                                      <p:tavLst>
                                        <p:tav tm="0">
                                          <p:val>
                                            <p:strVal val="#ppt_x"/>
                                          </p:val>
                                        </p:tav>
                                        <p:tav tm="100000">
                                          <p:val>
                                            <p:strVal val="#ppt_x"/>
                                          </p:val>
                                        </p:tav>
                                      </p:tavLst>
                                    </p:anim>
                                    <p:anim calcmode="lin" valueType="num">
                                      <p:cBhvr>
                                        <p:cTn id="119" dur="1000" fill="hold"/>
                                        <p:tgtEl>
                                          <p:spTgt spid="322563">
                                            <p:txEl>
                                              <p:pRg st="22" end="22"/>
                                            </p:txEl>
                                          </p:spTgt>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322563">
                                            <p:txEl>
                                              <p:pRg st="23" end="23"/>
                                            </p:txEl>
                                          </p:spTgt>
                                        </p:tgtEl>
                                        <p:attrNameLst>
                                          <p:attrName>style.visibility</p:attrName>
                                        </p:attrNameLst>
                                      </p:cBhvr>
                                      <p:to>
                                        <p:strVal val="visible"/>
                                      </p:to>
                                    </p:set>
                                    <p:animEffect transition="in" filter="fade">
                                      <p:cBhvr>
                                        <p:cTn id="122" dur="1000"/>
                                        <p:tgtEl>
                                          <p:spTgt spid="322563">
                                            <p:txEl>
                                              <p:pRg st="23" end="23"/>
                                            </p:txEl>
                                          </p:spTgt>
                                        </p:tgtEl>
                                      </p:cBhvr>
                                    </p:animEffect>
                                    <p:anim calcmode="lin" valueType="num">
                                      <p:cBhvr>
                                        <p:cTn id="123" dur="1000" fill="hold"/>
                                        <p:tgtEl>
                                          <p:spTgt spid="322563">
                                            <p:txEl>
                                              <p:pRg st="23" end="23"/>
                                            </p:txEl>
                                          </p:spTgt>
                                        </p:tgtEl>
                                        <p:attrNameLst>
                                          <p:attrName>ppt_x</p:attrName>
                                        </p:attrNameLst>
                                      </p:cBhvr>
                                      <p:tavLst>
                                        <p:tav tm="0">
                                          <p:val>
                                            <p:strVal val="#ppt_x"/>
                                          </p:val>
                                        </p:tav>
                                        <p:tav tm="100000">
                                          <p:val>
                                            <p:strVal val="#ppt_x"/>
                                          </p:val>
                                        </p:tav>
                                      </p:tavLst>
                                    </p:anim>
                                    <p:anim calcmode="lin" valueType="num">
                                      <p:cBhvr>
                                        <p:cTn id="124" dur="1000" fill="hold"/>
                                        <p:tgtEl>
                                          <p:spTgt spid="322563">
                                            <p:txEl>
                                              <p:pRg st="23" end="23"/>
                                            </p:txEl>
                                          </p:spTgt>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322563">
                                            <p:txEl>
                                              <p:pRg st="24" end="24"/>
                                            </p:txEl>
                                          </p:spTgt>
                                        </p:tgtEl>
                                        <p:attrNameLst>
                                          <p:attrName>style.visibility</p:attrName>
                                        </p:attrNameLst>
                                      </p:cBhvr>
                                      <p:to>
                                        <p:strVal val="visible"/>
                                      </p:to>
                                    </p:set>
                                    <p:animEffect transition="in" filter="fade">
                                      <p:cBhvr>
                                        <p:cTn id="127" dur="1000"/>
                                        <p:tgtEl>
                                          <p:spTgt spid="322563">
                                            <p:txEl>
                                              <p:pRg st="24" end="24"/>
                                            </p:txEl>
                                          </p:spTgt>
                                        </p:tgtEl>
                                      </p:cBhvr>
                                    </p:animEffect>
                                    <p:anim calcmode="lin" valueType="num">
                                      <p:cBhvr>
                                        <p:cTn id="128" dur="1000" fill="hold"/>
                                        <p:tgtEl>
                                          <p:spTgt spid="322563">
                                            <p:txEl>
                                              <p:pRg st="24" end="24"/>
                                            </p:txEl>
                                          </p:spTgt>
                                        </p:tgtEl>
                                        <p:attrNameLst>
                                          <p:attrName>ppt_x</p:attrName>
                                        </p:attrNameLst>
                                      </p:cBhvr>
                                      <p:tavLst>
                                        <p:tav tm="0">
                                          <p:val>
                                            <p:strVal val="#ppt_x"/>
                                          </p:val>
                                        </p:tav>
                                        <p:tav tm="100000">
                                          <p:val>
                                            <p:strVal val="#ppt_x"/>
                                          </p:val>
                                        </p:tav>
                                      </p:tavLst>
                                    </p:anim>
                                    <p:anim calcmode="lin" valueType="num">
                                      <p:cBhvr>
                                        <p:cTn id="129" dur="1000" fill="hold"/>
                                        <p:tgtEl>
                                          <p:spTgt spid="322563">
                                            <p:txEl>
                                              <p:pRg st="24" end="24"/>
                                            </p:txEl>
                                          </p:spTgt>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322563">
                                            <p:txEl>
                                              <p:pRg st="25" end="25"/>
                                            </p:txEl>
                                          </p:spTgt>
                                        </p:tgtEl>
                                        <p:attrNameLst>
                                          <p:attrName>style.visibility</p:attrName>
                                        </p:attrNameLst>
                                      </p:cBhvr>
                                      <p:to>
                                        <p:strVal val="visible"/>
                                      </p:to>
                                    </p:set>
                                    <p:animEffect transition="in" filter="fade">
                                      <p:cBhvr>
                                        <p:cTn id="132" dur="1000"/>
                                        <p:tgtEl>
                                          <p:spTgt spid="322563">
                                            <p:txEl>
                                              <p:pRg st="25" end="25"/>
                                            </p:txEl>
                                          </p:spTgt>
                                        </p:tgtEl>
                                      </p:cBhvr>
                                    </p:animEffect>
                                    <p:anim calcmode="lin" valueType="num">
                                      <p:cBhvr>
                                        <p:cTn id="133" dur="1000" fill="hold"/>
                                        <p:tgtEl>
                                          <p:spTgt spid="322563">
                                            <p:txEl>
                                              <p:pRg st="25" end="25"/>
                                            </p:txEl>
                                          </p:spTgt>
                                        </p:tgtEl>
                                        <p:attrNameLst>
                                          <p:attrName>ppt_x</p:attrName>
                                        </p:attrNameLst>
                                      </p:cBhvr>
                                      <p:tavLst>
                                        <p:tav tm="0">
                                          <p:val>
                                            <p:strVal val="#ppt_x"/>
                                          </p:val>
                                        </p:tav>
                                        <p:tav tm="100000">
                                          <p:val>
                                            <p:strVal val="#ppt_x"/>
                                          </p:val>
                                        </p:tav>
                                      </p:tavLst>
                                    </p:anim>
                                    <p:anim calcmode="lin" valueType="num">
                                      <p:cBhvr>
                                        <p:cTn id="134" dur="1000" fill="hold"/>
                                        <p:tgtEl>
                                          <p:spTgt spid="322563">
                                            <p:txEl>
                                              <p:pRg st="25" end="25"/>
                                            </p:txEl>
                                          </p:spTgt>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22563">
                                            <p:txEl>
                                              <p:pRg st="26" end="26"/>
                                            </p:txEl>
                                          </p:spTgt>
                                        </p:tgtEl>
                                        <p:attrNameLst>
                                          <p:attrName>style.visibility</p:attrName>
                                        </p:attrNameLst>
                                      </p:cBhvr>
                                      <p:to>
                                        <p:strVal val="visible"/>
                                      </p:to>
                                    </p:set>
                                    <p:animEffect transition="in" filter="fade">
                                      <p:cBhvr>
                                        <p:cTn id="137" dur="1000"/>
                                        <p:tgtEl>
                                          <p:spTgt spid="322563">
                                            <p:txEl>
                                              <p:pRg st="26" end="26"/>
                                            </p:txEl>
                                          </p:spTgt>
                                        </p:tgtEl>
                                      </p:cBhvr>
                                    </p:animEffect>
                                    <p:anim calcmode="lin" valueType="num">
                                      <p:cBhvr>
                                        <p:cTn id="138" dur="1000" fill="hold"/>
                                        <p:tgtEl>
                                          <p:spTgt spid="322563">
                                            <p:txEl>
                                              <p:pRg st="26" end="26"/>
                                            </p:txEl>
                                          </p:spTgt>
                                        </p:tgtEl>
                                        <p:attrNameLst>
                                          <p:attrName>ppt_x</p:attrName>
                                        </p:attrNameLst>
                                      </p:cBhvr>
                                      <p:tavLst>
                                        <p:tav tm="0">
                                          <p:val>
                                            <p:strVal val="#ppt_x"/>
                                          </p:val>
                                        </p:tav>
                                        <p:tav tm="100000">
                                          <p:val>
                                            <p:strVal val="#ppt_x"/>
                                          </p:val>
                                        </p:tav>
                                      </p:tavLst>
                                    </p:anim>
                                    <p:anim calcmode="lin" valueType="num">
                                      <p:cBhvr>
                                        <p:cTn id="139" dur="1000" fill="hold"/>
                                        <p:tgtEl>
                                          <p:spTgt spid="322563">
                                            <p:txEl>
                                              <p:pRg st="26" end="26"/>
                                            </p:txEl>
                                          </p:spTgt>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322563">
                                            <p:txEl>
                                              <p:pRg st="27" end="27"/>
                                            </p:txEl>
                                          </p:spTgt>
                                        </p:tgtEl>
                                        <p:attrNameLst>
                                          <p:attrName>style.visibility</p:attrName>
                                        </p:attrNameLst>
                                      </p:cBhvr>
                                      <p:to>
                                        <p:strVal val="visible"/>
                                      </p:to>
                                    </p:set>
                                    <p:animEffect transition="in" filter="fade">
                                      <p:cBhvr>
                                        <p:cTn id="142" dur="1000"/>
                                        <p:tgtEl>
                                          <p:spTgt spid="322563">
                                            <p:txEl>
                                              <p:pRg st="27" end="27"/>
                                            </p:txEl>
                                          </p:spTgt>
                                        </p:tgtEl>
                                      </p:cBhvr>
                                    </p:animEffect>
                                    <p:anim calcmode="lin" valueType="num">
                                      <p:cBhvr>
                                        <p:cTn id="143" dur="1000" fill="hold"/>
                                        <p:tgtEl>
                                          <p:spTgt spid="322563">
                                            <p:txEl>
                                              <p:pRg st="27" end="27"/>
                                            </p:txEl>
                                          </p:spTgt>
                                        </p:tgtEl>
                                        <p:attrNameLst>
                                          <p:attrName>ppt_x</p:attrName>
                                        </p:attrNameLst>
                                      </p:cBhvr>
                                      <p:tavLst>
                                        <p:tav tm="0">
                                          <p:val>
                                            <p:strVal val="#ppt_x"/>
                                          </p:val>
                                        </p:tav>
                                        <p:tav tm="100000">
                                          <p:val>
                                            <p:strVal val="#ppt_x"/>
                                          </p:val>
                                        </p:tav>
                                      </p:tavLst>
                                    </p:anim>
                                    <p:anim calcmode="lin" valueType="num">
                                      <p:cBhvr>
                                        <p:cTn id="144" dur="1000" fill="hold"/>
                                        <p:tgtEl>
                                          <p:spTgt spid="322563">
                                            <p:txEl>
                                              <p:pRg st="27" end="27"/>
                                            </p:txEl>
                                          </p:spTgt>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322563">
                                            <p:txEl>
                                              <p:pRg st="28" end="28"/>
                                            </p:txEl>
                                          </p:spTgt>
                                        </p:tgtEl>
                                        <p:attrNameLst>
                                          <p:attrName>style.visibility</p:attrName>
                                        </p:attrNameLst>
                                      </p:cBhvr>
                                      <p:to>
                                        <p:strVal val="visible"/>
                                      </p:to>
                                    </p:set>
                                    <p:animEffect transition="in" filter="fade">
                                      <p:cBhvr>
                                        <p:cTn id="147" dur="1000"/>
                                        <p:tgtEl>
                                          <p:spTgt spid="322563">
                                            <p:txEl>
                                              <p:pRg st="28" end="28"/>
                                            </p:txEl>
                                          </p:spTgt>
                                        </p:tgtEl>
                                      </p:cBhvr>
                                    </p:animEffect>
                                    <p:anim calcmode="lin" valueType="num">
                                      <p:cBhvr>
                                        <p:cTn id="148" dur="1000" fill="hold"/>
                                        <p:tgtEl>
                                          <p:spTgt spid="322563">
                                            <p:txEl>
                                              <p:pRg st="28" end="28"/>
                                            </p:txEl>
                                          </p:spTgt>
                                        </p:tgtEl>
                                        <p:attrNameLst>
                                          <p:attrName>ppt_x</p:attrName>
                                        </p:attrNameLst>
                                      </p:cBhvr>
                                      <p:tavLst>
                                        <p:tav tm="0">
                                          <p:val>
                                            <p:strVal val="#ppt_x"/>
                                          </p:val>
                                        </p:tav>
                                        <p:tav tm="100000">
                                          <p:val>
                                            <p:strVal val="#ppt_x"/>
                                          </p:val>
                                        </p:tav>
                                      </p:tavLst>
                                    </p:anim>
                                    <p:anim calcmode="lin" valueType="num">
                                      <p:cBhvr>
                                        <p:cTn id="149" dur="1000" fill="hold"/>
                                        <p:tgtEl>
                                          <p:spTgt spid="322563">
                                            <p:txEl>
                                              <p:pRg st="28" end="28"/>
                                            </p:txEl>
                                          </p:spTgt>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322563">
                                            <p:txEl>
                                              <p:pRg st="29" end="29"/>
                                            </p:txEl>
                                          </p:spTgt>
                                        </p:tgtEl>
                                        <p:attrNameLst>
                                          <p:attrName>style.visibility</p:attrName>
                                        </p:attrNameLst>
                                      </p:cBhvr>
                                      <p:to>
                                        <p:strVal val="visible"/>
                                      </p:to>
                                    </p:set>
                                    <p:animEffect transition="in" filter="fade">
                                      <p:cBhvr>
                                        <p:cTn id="152" dur="1000"/>
                                        <p:tgtEl>
                                          <p:spTgt spid="322563">
                                            <p:txEl>
                                              <p:pRg st="29" end="29"/>
                                            </p:txEl>
                                          </p:spTgt>
                                        </p:tgtEl>
                                      </p:cBhvr>
                                    </p:animEffect>
                                    <p:anim calcmode="lin" valueType="num">
                                      <p:cBhvr>
                                        <p:cTn id="153" dur="1000" fill="hold"/>
                                        <p:tgtEl>
                                          <p:spTgt spid="322563">
                                            <p:txEl>
                                              <p:pRg st="29" end="29"/>
                                            </p:txEl>
                                          </p:spTgt>
                                        </p:tgtEl>
                                        <p:attrNameLst>
                                          <p:attrName>ppt_x</p:attrName>
                                        </p:attrNameLst>
                                      </p:cBhvr>
                                      <p:tavLst>
                                        <p:tav tm="0">
                                          <p:val>
                                            <p:strVal val="#ppt_x"/>
                                          </p:val>
                                        </p:tav>
                                        <p:tav tm="100000">
                                          <p:val>
                                            <p:strVal val="#ppt_x"/>
                                          </p:val>
                                        </p:tav>
                                      </p:tavLst>
                                    </p:anim>
                                    <p:anim calcmode="lin" valueType="num">
                                      <p:cBhvr>
                                        <p:cTn id="154" dur="1000" fill="hold"/>
                                        <p:tgtEl>
                                          <p:spTgt spid="322563">
                                            <p:txEl>
                                              <p:pRg st="29" end="29"/>
                                            </p:txEl>
                                          </p:spTgt>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322563">
                                            <p:txEl>
                                              <p:pRg st="30" end="30"/>
                                            </p:txEl>
                                          </p:spTgt>
                                        </p:tgtEl>
                                        <p:attrNameLst>
                                          <p:attrName>style.visibility</p:attrName>
                                        </p:attrNameLst>
                                      </p:cBhvr>
                                      <p:to>
                                        <p:strVal val="visible"/>
                                      </p:to>
                                    </p:set>
                                    <p:animEffect transition="in" filter="fade">
                                      <p:cBhvr>
                                        <p:cTn id="157" dur="1000"/>
                                        <p:tgtEl>
                                          <p:spTgt spid="322563">
                                            <p:txEl>
                                              <p:pRg st="30" end="30"/>
                                            </p:txEl>
                                          </p:spTgt>
                                        </p:tgtEl>
                                      </p:cBhvr>
                                    </p:animEffect>
                                    <p:anim calcmode="lin" valueType="num">
                                      <p:cBhvr>
                                        <p:cTn id="158" dur="1000" fill="hold"/>
                                        <p:tgtEl>
                                          <p:spTgt spid="322563">
                                            <p:txEl>
                                              <p:pRg st="30" end="30"/>
                                            </p:txEl>
                                          </p:spTgt>
                                        </p:tgtEl>
                                        <p:attrNameLst>
                                          <p:attrName>ppt_x</p:attrName>
                                        </p:attrNameLst>
                                      </p:cBhvr>
                                      <p:tavLst>
                                        <p:tav tm="0">
                                          <p:val>
                                            <p:strVal val="#ppt_x"/>
                                          </p:val>
                                        </p:tav>
                                        <p:tav tm="100000">
                                          <p:val>
                                            <p:strVal val="#ppt_x"/>
                                          </p:val>
                                        </p:tav>
                                      </p:tavLst>
                                    </p:anim>
                                    <p:anim calcmode="lin" valueType="num">
                                      <p:cBhvr>
                                        <p:cTn id="159" dur="1000" fill="hold"/>
                                        <p:tgtEl>
                                          <p:spTgt spid="322563">
                                            <p:txEl>
                                              <p:pRg st="30" end="30"/>
                                            </p:txEl>
                                          </p:spTgt>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322563">
                                            <p:txEl>
                                              <p:pRg st="31" end="31"/>
                                            </p:txEl>
                                          </p:spTgt>
                                        </p:tgtEl>
                                        <p:attrNameLst>
                                          <p:attrName>style.visibility</p:attrName>
                                        </p:attrNameLst>
                                      </p:cBhvr>
                                      <p:to>
                                        <p:strVal val="visible"/>
                                      </p:to>
                                    </p:set>
                                    <p:animEffect transition="in" filter="fade">
                                      <p:cBhvr>
                                        <p:cTn id="162" dur="1000"/>
                                        <p:tgtEl>
                                          <p:spTgt spid="322563">
                                            <p:txEl>
                                              <p:pRg st="31" end="31"/>
                                            </p:txEl>
                                          </p:spTgt>
                                        </p:tgtEl>
                                      </p:cBhvr>
                                    </p:animEffect>
                                    <p:anim calcmode="lin" valueType="num">
                                      <p:cBhvr>
                                        <p:cTn id="163" dur="1000" fill="hold"/>
                                        <p:tgtEl>
                                          <p:spTgt spid="322563">
                                            <p:txEl>
                                              <p:pRg st="31" end="31"/>
                                            </p:txEl>
                                          </p:spTgt>
                                        </p:tgtEl>
                                        <p:attrNameLst>
                                          <p:attrName>ppt_x</p:attrName>
                                        </p:attrNameLst>
                                      </p:cBhvr>
                                      <p:tavLst>
                                        <p:tav tm="0">
                                          <p:val>
                                            <p:strVal val="#ppt_x"/>
                                          </p:val>
                                        </p:tav>
                                        <p:tav tm="100000">
                                          <p:val>
                                            <p:strVal val="#ppt_x"/>
                                          </p:val>
                                        </p:tav>
                                      </p:tavLst>
                                    </p:anim>
                                    <p:anim calcmode="lin" valueType="num">
                                      <p:cBhvr>
                                        <p:cTn id="164" dur="1000" fill="hold"/>
                                        <p:tgtEl>
                                          <p:spTgt spid="322563">
                                            <p:txEl>
                                              <p:pRg st="31" end="31"/>
                                            </p:txEl>
                                          </p:spTgt>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322563">
                                            <p:txEl>
                                              <p:pRg st="32" end="32"/>
                                            </p:txEl>
                                          </p:spTgt>
                                        </p:tgtEl>
                                        <p:attrNameLst>
                                          <p:attrName>style.visibility</p:attrName>
                                        </p:attrNameLst>
                                      </p:cBhvr>
                                      <p:to>
                                        <p:strVal val="visible"/>
                                      </p:to>
                                    </p:set>
                                    <p:animEffect transition="in" filter="fade">
                                      <p:cBhvr>
                                        <p:cTn id="167" dur="1000"/>
                                        <p:tgtEl>
                                          <p:spTgt spid="322563">
                                            <p:txEl>
                                              <p:pRg st="32" end="32"/>
                                            </p:txEl>
                                          </p:spTgt>
                                        </p:tgtEl>
                                      </p:cBhvr>
                                    </p:animEffect>
                                    <p:anim calcmode="lin" valueType="num">
                                      <p:cBhvr>
                                        <p:cTn id="168" dur="1000" fill="hold"/>
                                        <p:tgtEl>
                                          <p:spTgt spid="322563">
                                            <p:txEl>
                                              <p:pRg st="32" end="32"/>
                                            </p:txEl>
                                          </p:spTgt>
                                        </p:tgtEl>
                                        <p:attrNameLst>
                                          <p:attrName>ppt_x</p:attrName>
                                        </p:attrNameLst>
                                      </p:cBhvr>
                                      <p:tavLst>
                                        <p:tav tm="0">
                                          <p:val>
                                            <p:strVal val="#ppt_x"/>
                                          </p:val>
                                        </p:tav>
                                        <p:tav tm="100000">
                                          <p:val>
                                            <p:strVal val="#ppt_x"/>
                                          </p:val>
                                        </p:tav>
                                      </p:tavLst>
                                    </p:anim>
                                    <p:anim calcmode="lin" valueType="num">
                                      <p:cBhvr>
                                        <p:cTn id="169" dur="1000" fill="hold"/>
                                        <p:tgtEl>
                                          <p:spTgt spid="322563">
                                            <p:txEl>
                                              <p:pRg st="32" end="32"/>
                                            </p:txEl>
                                          </p:spTgt>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322563">
                                            <p:txEl>
                                              <p:pRg st="33" end="33"/>
                                            </p:txEl>
                                          </p:spTgt>
                                        </p:tgtEl>
                                        <p:attrNameLst>
                                          <p:attrName>style.visibility</p:attrName>
                                        </p:attrNameLst>
                                      </p:cBhvr>
                                      <p:to>
                                        <p:strVal val="visible"/>
                                      </p:to>
                                    </p:set>
                                    <p:animEffect transition="in" filter="fade">
                                      <p:cBhvr>
                                        <p:cTn id="172" dur="1000"/>
                                        <p:tgtEl>
                                          <p:spTgt spid="322563">
                                            <p:txEl>
                                              <p:pRg st="33" end="33"/>
                                            </p:txEl>
                                          </p:spTgt>
                                        </p:tgtEl>
                                      </p:cBhvr>
                                    </p:animEffect>
                                    <p:anim calcmode="lin" valueType="num">
                                      <p:cBhvr>
                                        <p:cTn id="173" dur="1000" fill="hold"/>
                                        <p:tgtEl>
                                          <p:spTgt spid="322563">
                                            <p:txEl>
                                              <p:pRg st="33" end="33"/>
                                            </p:txEl>
                                          </p:spTgt>
                                        </p:tgtEl>
                                        <p:attrNameLst>
                                          <p:attrName>ppt_x</p:attrName>
                                        </p:attrNameLst>
                                      </p:cBhvr>
                                      <p:tavLst>
                                        <p:tav tm="0">
                                          <p:val>
                                            <p:strVal val="#ppt_x"/>
                                          </p:val>
                                        </p:tav>
                                        <p:tav tm="100000">
                                          <p:val>
                                            <p:strVal val="#ppt_x"/>
                                          </p:val>
                                        </p:tav>
                                      </p:tavLst>
                                    </p:anim>
                                    <p:anim calcmode="lin" valueType="num">
                                      <p:cBhvr>
                                        <p:cTn id="174" dur="1000" fill="hold"/>
                                        <p:tgtEl>
                                          <p:spTgt spid="322563">
                                            <p:txEl>
                                              <p:pRg st="33" end="33"/>
                                            </p:txEl>
                                          </p:spTgt>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322563">
                                            <p:txEl>
                                              <p:pRg st="34" end="34"/>
                                            </p:txEl>
                                          </p:spTgt>
                                        </p:tgtEl>
                                        <p:attrNameLst>
                                          <p:attrName>style.visibility</p:attrName>
                                        </p:attrNameLst>
                                      </p:cBhvr>
                                      <p:to>
                                        <p:strVal val="visible"/>
                                      </p:to>
                                    </p:set>
                                    <p:animEffect transition="in" filter="fade">
                                      <p:cBhvr>
                                        <p:cTn id="177" dur="1000"/>
                                        <p:tgtEl>
                                          <p:spTgt spid="322563">
                                            <p:txEl>
                                              <p:pRg st="34" end="34"/>
                                            </p:txEl>
                                          </p:spTgt>
                                        </p:tgtEl>
                                      </p:cBhvr>
                                    </p:animEffect>
                                    <p:anim calcmode="lin" valueType="num">
                                      <p:cBhvr>
                                        <p:cTn id="178" dur="1000" fill="hold"/>
                                        <p:tgtEl>
                                          <p:spTgt spid="322563">
                                            <p:txEl>
                                              <p:pRg st="34" end="34"/>
                                            </p:txEl>
                                          </p:spTgt>
                                        </p:tgtEl>
                                        <p:attrNameLst>
                                          <p:attrName>ppt_x</p:attrName>
                                        </p:attrNameLst>
                                      </p:cBhvr>
                                      <p:tavLst>
                                        <p:tav tm="0">
                                          <p:val>
                                            <p:strVal val="#ppt_x"/>
                                          </p:val>
                                        </p:tav>
                                        <p:tav tm="100000">
                                          <p:val>
                                            <p:strVal val="#ppt_x"/>
                                          </p:val>
                                        </p:tav>
                                      </p:tavLst>
                                    </p:anim>
                                    <p:anim calcmode="lin" valueType="num">
                                      <p:cBhvr>
                                        <p:cTn id="179" dur="1000" fill="hold"/>
                                        <p:tgtEl>
                                          <p:spTgt spid="322563">
                                            <p:txEl>
                                              <p:pRg st="34" end="34"/>
                                            </p:txEl>
                                          </p:spTgt>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322563">
                                            <p:txEl>
                                              <p:pRg st="35" end="35"/>
                                            </p:txEl>
                                          </p:spTgt>
                                        </p:tgtEl>
                                        <p:attrNameLst>
                                          <p:attrName>style.visibility</p:attrName>
                                        </p:attrNameLst>
                                      </p:cBhvr>
                                      <p:to>
                                        <p:strVal val="visible"/>
                                      </p:to>
                                    </p:set>
                                    <p:animEffect transition="in" filter="fade">
                                      <p:cBhvr>
                                        <p:cTn id="182" dur="1000"/>
                                        <p:tgtEl>
                                          <p:spTgt spid="322563">
                                            <p:txEl>
                                              <p:pRg st="35" end="35"/>
                                            </p:txEl>
                                          </p:spTgt>
                                        </p:tgtEl>
                                      </p:cBhvr>
                                    </p:animEffect>
                                    <p:anim calcmode="lin" valueType="num">
                                      <p:cBhvr>
                                        <p:cTn id="183" dur="1000" fill="hold"/>
                                        <p:tgtEl>
                                          <p:spTgt spid="322563">
                                            <p:txEl>
                                              <p:pRg st="35" end="35"/>
                                            </p:txEl>
                                          </p:spTgt>
                                        </p:tgtEl>
                                        <p:attrNameLst>
                                          <p:attrName>ppt_x</p:attrName>
                                        </p:attrNameLst>
                                      </p:cBhvr>
                                      <p:tavLst>
                                        <p:tav tm="0">
                                          <p:val>
                                            <p:strVal val="#ppt_x"/>
                                          </p:val>
                                        </p:tav>
                                        <p:tav tm="100000">
                                          <p:val>
                                            <p:strVal val="#ppt_x"/>
                                          </p:val>
                                        </p:tav>
                                      </p:tavLst>
                                    </p:anim>
                                    <p:anim calcmode="lin" valueType="num">
                                      <p:cBhvr>
                                        <p:cTn id="184" dur="1000" fill="hold"/>
                                        <p:tgtEl>
                                          <p:spTgt spid="322563">
                                            <p:txEl>
                                              <p:pRg st="35" end="3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7444EA60-A349-28C9-8994-C1DFA6EBAFE9}"/>
              </a:ext>
            </a:extLst>
          </p:cNvPr>
          <p:cNvSpPr>
            <a:spLocks noGrp="1" noChangeArrowheads="1"/>
          </p:cNvSpPr>
          <p:nvPr>
            <p:ph type="title"/>
          </p:nvPr>
        </p:nvSpPr>
        <p:spPr>
          <a:xfrm>
            <a:off x="404813" y="179388"/>
            <a:ext cx="6181725" cy="647700"/>
          </a:xfrm>
        </p:spPr>
        <p:txBody>
          <a:bodyPr/>
          <a:lstStyle/>
          <a:p>
            <a:pPr eaLnBrk="1" hangingPunct="1"/>
            <a:r>
              <a:rPr lang="de-DE" altLang="de-DE" sz="3000" b="1" dirty="0">
                <a:solidFill>
                  <a:srgbClr val="FF3300"/>
                </a:solidFill>
                <a:latin typeface="Calibri" panose="020F0502020204030204" pitchFamily="34" charset="0"/>
              </a:rPr>
              <a:t>Technikpersonal</a:t>
            </a:r>
          </a:p>
        </p:txBody>
      </p:sp>
      <p:sp>
        <p:nvSpPr>
          <p:cNvPr id="310275" name="Rectangle 3">
            <a:extLst>
              <a:ext uri="{FF2B5EF4-FFF2-40B4-BE49-F238E27FC236}">
                <a16:creationId xmlns:a16="http://schemas.microsoft.com/office/drawing/2014/main" id="{9B903CFD-1A25-CAEF-9ED6-CEEDBCE995D7}"/>
              </a:ext>
            </a:extLst>
          </p:cNvPr>
          <p:cNvSpPr>
            <a:spLocks noGrp="1" noChangeArrowheads="1"/>
          </p:cNvSpPr>
          <p:nvPr>
            <p:ph type="body" idx="1"/>
          </p:nvPr>
        </p:nvSpPr>
        <p:spPr>
          <a:xfrm>
            <a:off x="677863" y="900113"/>
            <a:ext cx="5894387" cy="7775575"/>
          </a:xfrm>
        </p:spPr>
        <p:txBody>
          <a:bodyPr/>
          <a:lstStyle/>
          <a:p>
            <a:pPr marL="0" algn="just" eaLnBrk="1" hangingPunct="1">
              <a:lnSpc>
                <a:spcPct val="80000"/>
              </a:lnSpc>
              <a:buFontTx/>
              <a:buNone/>
              <a:defRPr/>
            </a:pPr>
            <a:r>
              <a:rPr lang="de-DE" altLang="de-DE" sz="1900" dirty="0">
                <a:latin typeface="Calibri" panose="020F0502020204030204" pitchFamily="34" charset="0"/>
              </a:rPr>
              <a:t>Für jedes Gewerk ist entsprechendes fachkundiges Personal zum Aufbau und Betrieb erforderlich! </a:t>
            </a:r>
          </a:p>
          <a:p>
            <a:pPr marL="0" algn="just" eaLnBrk="1" hangingPunct="1">
              <a:lnSpc>
                <a:spcPct val="80000"/>
              </a:lnSpc>
              <a:buFontTx/>
              <a:buNone/>
              <a:defRPr/>
            </a:pPr>
            <a:r>
              <a:rPr lang="de-DE" altLang="de-DE" sz="1900" dirty="0">
                <a:latin typeface="Calibri" panose="020F0502020204030204" pitchFamily="34" charset="0"/>
              </a:rPr>
              <a:t>Jedes Gewerk wird durch einen Gewerkleiter geführt.</a:t>
            </a:r>
          </a:p>
          <a:p>
            <a:pPr marL="0" algn="just" eaLnBrk="1" hangingPunct="1">
              <a:lnSpc>
                <a:spcPct val="80000"/>
              </a:lnSpc>
              <a:buFontTx/>
              <a:buNone/>
              <a:defRPr/>
            </a:pPr>
            <a:r>
              <a:rPr lang="de-DE" altLang="de-DE" sz="1900" dirty="0">
                <a:latin typeface="Calibri" panose="020F0502020204030204" pitchFamily="34" charset="0"/>
              </a:rPr>
              <a:t>Als übergeordnete Institution ist bei umfangreicheren Produktionen ein Technischer Leiter als Koordinator aller Gewerke erforderlich!</a:t>
            </a:r>
          </a:p>
          <a:p>
            <a:pPr marL="0" algn="just" eaLnBrk="1" hangingPunct="1">
              <a:lnSpc>
                <a:spcPct val="80000"/>
              </a:lnSpc>
              <a:buFontTx/>
              <a:buNone/>
              <a:defRPr/>
            </a:pPr>
            <a:r>
              <a:rPr lang="de-DE" altLang="de-DE" sz="1900" dirty="0">
                <a:latin typeface="Calibri" panose="020F0502020204030204" pitchFamily="34" charset="0"/>
              </a:rPr>
              <a:t>Darüber hinaus gibt es die Position des Produktionsleiters. Dieser ist das Bindeglied zwischen Künstler, Agentur und den technischen Gewerken sowie der Örtlichen Veranstalter. Er bereitet eine Tournee oder Veranstaltung vor und führt diese durch.</a:t>
            </a:r>
          </a:p>
          <a:p>
            <a:pPr eaLnBrk="1" hangingPunct="1">
              <a:lnSpc>
                <a:spcPct val="80000"/>
              </a:lnSpc>
              <a:buFont typeface="Arial" panose="020B0604020202020204" pitchFamily="34" charset="0"/>
              <a:buChar char="•"/>
              <a:defRPr/>
            </a:pPr>
            <a:r>
              <a:rPr lang="de-DE" altLang="de-DE" sz="1900" dirty="0">
                <a:latin typeface="Calibri" panose="020F0502020204030204" pitchFamily="34" charset="0"/>
              </a:rPr>
              <a:t>Bühne / Bühnenaufbauten</a:t>
            </a:r>
          </a:p>
          <a:p>
            <a:pPr eaLnBrk="1" hangingPunct="1">
              <a:lnSpc>
                <a:spcPct val="80000"/>
              </a:lnSpc>
              <a:spcBef>
                <a:spcPts val="0"/>
              </a:spcBef>
              <a:buFontTx/>
              <a:buNone/>
              <a:defRPr/>
            </a:pPr>
            <a:r>
              <a:rPr lang="de-DE" altLang="de-DE" sz="1900" dirty="0">
                <a:latin typeface="Calibri" panose="020F0502020204030204" pitchFamily="34" charset="0"/>
              </a:rPr>
              <a:t>	</a:t>
            </a:r>
            <a:r>
              <a:rPr lang="de-DE" altLang="de-DE" sz="1600" dirty="0">
                <a:latin typeface="Calibri" panose="020F0502020204030204" pitchFamily="34" charset="0"/>
              </a:rPr>
              <a:t>- Bühnenbauer / Bühnentechniker</a:t>
            </a: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   benötigt ggf. Ausbildung zum Gerüstbauer &amp; weitere </a:t>
            </a:r>
          </a:p>
          <a:p>
            <a:pPr eaLnBrk="1" hangingPunct="1">
              <a:lnSpc>
                <a:spcPct val="80000"/>
              </a:lnSpc>
              <a:spcBef>
                <a:spcPts val="0"/>
              </a:spcBef>
              <a:buFontTx/>
              <a:buNone/>
              <a:defRPr/>
            </a:pPr>
            <a:r>
              <a:rPr lang="de-DE" altLang="de-DE" sz="1600" i="1" dirty="0">
                <a:latin typeface="Calibri" panose="020F0502020204030204" pitchFamily="34" charset="0"/>
              </a:rPr>
              <a:t>          Befähigungsscheine und Schulungen</a:t>
            </a:r>
          </a:p>
          <a:p>
            <a:pPr eaLnBrk="1" hangingPunct="1">
              <a:lnSpc>
                <a:spcPct val="80000"/>
              </a:lnSpc>
              <a:spcBef>
                <a:spcPts val="0"/>
              </a:spcBef>
              <a:buFontTx/>
              <a:buNone/>
              <a:defRPr/>
            </a:pPr>
            <a:r>
              <a:rPr lang="de-DE" altLang="de-DE" sz="1600" i="1" dirty="0">
                <a:latin typeface="Calibri" panose="020F0502020204030204" pitchFamily="34" charset="0"/>
              </a:rPr>
              <a:t>	</a:t>
            </a:r>
            <a:r>
              <a:rPr lang="de-DE" altLang="de-DE" sz="1600" dirty="0">
                <a:latin typeface="Calibri" panose="020F0502020204030204" pitchFamily="34" charset="0"/>
              </a:rPr>
              <a:t>- </a:t>
            </a:r>
            <a:r>
              <a:rPr lang="de-DE" altLang="de-DE" sz="1600" dirty="0" err="1">
                <a:latin typeface="Calibri" panose="020F0502020204030204" pitchFamily="34" charset="0"/>
              </a:rPr>
              <a:t>Stagemanager</a:t>
            </a:r>
            <a:r>
              <a:rPr lang="de-DE" altLang="de-DE" sz="1600" dirty="0">
                <a:latin typeface="Calibri" panose="020F0502020204030204" pitchFamily="34" charset="0"/>
              </a:rPr>
              <a:t> / Set-Personal</a:t>
            </a:r>
            <a:endParaRPr lang="de-DE" altLang="de-DE" sz="1600" i="1" dirty="0">
              <a:latin typeface="Calibri" panose="020F0502020204030204" pitchFamily="34" charset="0"/>
            </a:endParaRPr>
          </a:p>
          <a:p>
            <a:pPr eaLnBrk="1" hangingPunct="1">
              <a:lnSpc>
                <a:spcPct val="80000"/>
              </a:lnSpc>
              <a:buFont typeface="Arial" panose="020B0604020202020204" pitchFamily="34" charset="0"/>
              <a:buChar char="•"/>
              <a:defRPr/>
            </a:pPr>
            <a:r>
              <a:rPr lang="de-DE" altLang="de-DE" sz="1900" dirty="0">
                <a:latin typeface="Calibri" panose="020F0502020204030204" pitchFamily="34" charset="0"/>
              </a:rPr>
              <a:t>Rigging</a:t>
            </a:r>
          </a:p>
          <a:p>
            <a:pPr eaLnBrk="1" hangingPunct="1">
              <a:lnSpc>
                <a:spcPct val="80000"/>
              </a:lnSpc>
              <a:spcBef>
                <a:spcPts val="0"/>
              </a:spcBef>
              <a:buFontTx/>
              <a:buNone/>
              <a:defRPr/>
            </a:pPr>
            <a:r>
              <a:rPr lang="de-DE" altLang="de-DE" sz="1900" dirty="0">
                <a:latin typeface="Calibri" panose="020F0502020204030204" pitchFamily="34" charset="0"/>
              </a:rPr>
              <a:t>	</a:t>
            </a:r>
            <a:r>
              <a:rPr lang="de-DE" altLang="de-DE" sz="1600" dirty="0">
                <a:latin typeface="Calibri" panose="020F0502020204030204" pitchFamily="34" charset="0"/>
              </a:rPr>
              <a:t>- Rigger (Up-Rigger &amp; </a:t>
            </a:r>
            <a:r>
              <a:rPr lang="de-DE" altLang="de-DE" sz="1600" dirty="0" err="1">
                <a:latin typeface="Calibri" panose="020F0502020204030204" pitchFamily="34" charset="0"/>
              </a:rPr>
              <a:t>Grounder</a:t>
            </a:r>
            <a:r>
              <a:rPr lang="de-DE" altLang="de-DE" sz="1600" dirty="0">
                <a:latin typeface="Calibri" panose="020F0502020204030204" pitchFamily="34" charset="0"/>
              </a:rPr>
              <a:t>)</a:t>
            </a: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   benötigt Befähigungsschein </a:t>
            </a:r>
            <a:r>
              <a:rPr lang="de-DE" altLang="de-DE" sz="1600" dirty="0">
                <a:latin typeface="Calibri" panose="020F0502020204030204" pitchFamily="34" charset="0"/>
              </a:rPr>
              <a:t>(Level 1-3  nach SQQ2)</a:t>
            </a:r>
            <a:endParaRPr lang="de-DE" altLang="de-DE" sz="1600" i="1" dirty="0">
              <a:latin typeface="Calibri" panose="020F0502020204030204" pitchFamily="34" charset="0"/>
            </a:endParaRPr>
          </a:p>
          <a:p>
            <a:pPr eaLnBrk="1" hangingPunct="1">
              <a:lnSpc>
                <a:spcPct val="80000"/>
              </a:lnSpc>
              <a:spcBef>
                <a:spcPts val="0"/>
              </a:spcBef>
              <a:buFontTx/>
              <a:buNone/>
              <a:defRPr/>
            </a:pPr>
            <a:r>
              <a:rPr lang="de-DE" altLang="de-DE" sz="1600" dirty="0">
                <a:latin typeface="Calibri" panose="020F0502020204030204" pitchFamily="34" charset="0"/>
              </a:rPr>
              <a:t>	- Statiker (Tragwerksplaner)</a:t>
            </a:r>
          </a:p>
          <a:p>
            <a:pPr eaLnBrk="1" hangingPunct="1">
              <a:lnSpc>
                <a:spcPct val="80000"/>
              </a:lnSpc>
              <a:spcBef>
                <a:spcPts val="0"/>
              </a:spcBef>
              <a:buFontTx/>
              <a:buNone/>
              <a:defRPr/>
            </a:pPr>
            <a:r>
              <a:rPr lang="de-DE" altLang="de-DE" sz="1600" i="1" dirty="0">
                <a:latin typeface="Calibri" panose="020F0502020204030204" pitchFamily="34" charset="0"/>
              </a:rPr>
              <a:t>	   benötigt Ausbildung / Studium zur </a:t>
            </a:r>
            <a:r>
              <a:rPr lang="de-DE" altLang="de-DE" sz="1600" i="1" dirty="0" err="1">
                <a:latin typeface="Calibri" panose="020F0502020204030204" pitchFamily="34" charset="0"/>
              </a:rPr>
              <a:t>Statikfachkraft</a:t>
            </a:r>
            <a:r>
              <a:rPr lang="de-DE" altLang="de-DE" sz="1600" i="1" dirty="0">
                <a:latin typeface="Calibri" panose="020F0502020204030204" pitchFamily="34" charset="0"/>
              </a:rPr>
              <a:t> / Statiker</a:t>
            </a:r>
          </a:p>
          <a:p>
            <a:pPr eaLnBrk="1" hangingPunct="1">
              <a:lnSpc>
                <a:spcPct val="80000"/>
              </a:lnSpc>
              <a:defRPr/>
            </a:pPr>
            <a:r>
              <a:rPr lang="de-DE" altLang="de-DE" sz="1900" dirty="0">
                <a:latin typeface="Calibri" panose="020F0502020204030204" pitchFamily="34" charset="0"/>
              </a:rPr>
              <a:t>Beschallung</a:t>
            </a:r>
          </a:p>
          <a:p>
            <a:pPr eaLnBrk="1" hangingPunct="1">
              <a:lnSpc>
                <a:spcPct val="80000"/>
              </a:lnSpc>
              <a:spcBef>
                <a:spcPts val="0"/>
              </a:spcBef>
              <a:buFontTx/>
              <a:buNone/>
              <a:defRPr/>
            </a:pPr>
            <a:r>
              <a:rPr lang="de-DE" altLang="de-DE" sz="1900" dirty="0">
                <a:latin typeface="Calibri" panose="020F0502020204030204" pitchFamily="34" charset="0"/>
              </a:rPr>
              <a:t>	</a:t>
            </a:r>
            <a:r>
              <a:rPr lang="de-DE" altLang="de-DE" sz="1600" dirty="0">
                <a:latin typeface="Calibri" panose="020F0502020204030204" pitchFamily="34" charset="0"/>
              </a:rPr>
              <a:t>- Systemtechniker (ggf. Fachkraft für Veranstaltungstechnik)</a:t>
            </a: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   benötigt System-Schulungen</a:t>
            </a:r>
          </a:p>
          <a:p>
            <a:pPr eaLnBrk="1" hangingPunct="1">
              <a:lnSpc>
                <a:spcPct val="80000"/>
              </a:lnSpc>
              <a:spcBef>
                <a:spcPts val="0"/>
              </a:spcBef>
              <a:buFontTx/>
              <a:buNone/>
              <a:defRPr/>
            </a:pPr>
            <a:r>
              <a:rPr lang="de-DE" altLang="de-DE" sz="1600" dirty="0">
                <a:latin typeface="Calibri" panose="020F0502020204030204" pitchFamily="34" charset="0"/>
              </a:rPr>
              <a:t>	- Tontechniker für </a:t>
            </a:r>
            <a:r>
              <a:rPr lang="de-DE" altLang="de-DE" sz="1600" dirty="0" err="1">
                <a:latin typeface="Calibri" panose="020F0502020204030204" pitchFamily="34" charset="0"/>
              </a:rPr>
              <a:t>FoH</a:t>
            </a:r>
            <a:r>
              <a:rPr lang="de-DE" altLang="de-DE" sz="1600" dirty="0">
                <a:latin typeface="Calibri" panose="020F0502020204030204" pitchFamily="34" charset="0"/>
              </a:rPr>
              <a:t> (Publikumsbeschallung)</a:t>
            </a:r>
          </a:p>
          <a:p>
            <a:pPr eaLnBrk="1" hangingPunct="1">
              <a:lnSpc>
                <a:spcPct val="80000"/>
              </a:lnSpc>
              <a:spcBef>
                <a:spcPts val="0"/>
              </a:spcBef>
              <a:buFontTx/>
              <a:buNone/>
              <a:defRPr/>
            </a:pPr>
            <a:r>
              <a:rPr lang="de-DE" altLang="de-DE" sz="1600" dirty="0">
                <a:latin typeface="Calibri" panose="020F0502020204030204" pitchFamily="34" charset="0"/>
              </a:rPr>
              <a:t>	- Tontechniker für Monitoring (Künstlerbeschallung)</a:t>
            </a:r>
          </a:p>
          <a:p>
            <a:pPr eaLnBrk="1" hangingPunct="1">
              <a:lnSpc>
                <a:spcPct val="80000"/>
              </a:lnSpc>
              <a:defRPr/>
            </a:pPr>
            <a:r>
              <a:rPr lang="de-DE" altLang="de-DE" sz="1600" dirty="0">
                <a:latin typeface="Calibri" panose="020F0502020204030204" pitchFamily="34" charset="0"/>
              </a:rPr>
              <a:t>Beleuchtung</a:t>
            </a:r>
          </a:p>
          <a:p>
            <a:pPr marL="0" indent="0" eaLnBrk="1" hangingPunct="1">
              <a:lnSpc>
                <a:spcPct val="80000"/>
              </a:lnSpc>
              <a:buNone/>
              <a:defRPr/>
            </a:pPr>
            <a:r>
              <a:rPr lang="de-DE" altLang="de-DE" sz="1600" dirty="0">
                <a:latin typeface="Calibri" panose="020F0502020204030204" pitchFamily="34" charset="0"/>
              </a:rPr>
              <a:t>        - Lichttechniker (ggf. Fachkraft für Veranstaltungstechnik)</a:t>
            </a:r>
          </a:p>
          <a:p>
            <a:pPr eaLnBrk="1" hangingPunct="1">
              <a:lnSpc>
                <a:spcPct val="80000"/>
              </a:lnSpc>
              <a:spcBef>
                <a:spcPts val="0"/>
              </a:spcBef>
              <a:buFontTx/>
              <a:buNone/>
              <a:defRPr/>
            </a:pPr>
            <a:r>
              <a:rPr lang="de-DE" altLang="de-DE" sz="1600" dirty="0">
                <a:latin typeface="Calibri" panose="020F0502020204030204" pitchFamily="34" charset="0"/>
              </a:rPr>
              <a:t>	- Lichtdesigner / - </a:t>
            </a:r>
            <a:r>
              <a:rPr lang="de-DE" altLang="de-DE" sz="1600" dirty="0" err="1">
                <a:latin typeface="Calibri" panose="020F0502020204030204" pitchFamily="34" charset="0"/>
              </a:rPr>
              <a:t>operator</a:t>
            </a:r>
            <a:endParaRPr lang="de-DE" altLang="de-DE" sz="1600" dirty="0">
              <a:latin typeface="Calibri" panose="020F0502020204030204" pitchFamily="34" charset="0"/>
            </a:endParaRPr>
          </a:p>
          <a:p>
            <a:pPr eaLnBrk="1" hangingPunct="1">
              <a:lnSpc>
                <a:spcPct val="80000"/>
              </a:lnSpc>
              <a:spcBef>
                <a:spcPts val="0"/>
              </a:spcBef>
              <a:buFontTx/>
              <a:buNone/>
              <a:defRPr/>
            </a:pPr>
            <a:r>
              <a:rPr lang="de-DE" altLang="de-DE" sz="1600" dirty="0">
                <a:latin typeface="Calibri" panose="020F0502020204030204" pitchFamily="34" charset="0"/>
              </a:rPr>
              <a:t>	- Systemtechniker (ggf. Fachkraft für Veranstaltungstechnik)</a:t>
            </a: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benötigt System-Schulungen</a:t>
            </a:r>
          </a:p>
          <a:p>
            <a:pPr eaLnBrk="1" hangingPunct="1">
              <a:lnSpc>
                <a:spcPct val="80000"/>
              </a:lnSpc>
              <a:spcBef>
                <a:spcPts val="0"/>
              </a:spcBef>
              <a:buFontTx/>
              <a:buNone/>
              <a:defRPr/>
            </a:pPr>
            <a:r>
              <a:rPr lang="de-DE" altLang="de-DE" sz="1600" dirty="0">
                <a:latin typeface="Calibri" panose="020F0502020204030204" pitchFamily="34" charset="0"/>
              </a:rPr>
              <a:t>	- </a:t>
            </a:r>
            <a:r>
              <a:rPr lang="de-DE" altLang="de-DE" sz="1600" dirty="0" err="1">
                <a:latin typeface="Calibri" panose="020F0502020204030204" pitchFamily="34" charset="0"/>
              </a:rPr>
              <a:t>Dimmertechniker</a:t>
            </a:r>
            <a:r>
              <a:rPr lang="de-DE" altLang="de-DE" sz="1600" dirty="0">
                <a:latin typeface="Calibri" panose="020F0502020204030204" pitchFamily="34" charset="0"/>
              </a:rPr>
              <a:t> </a:t>
            </a:r>
            <a:r>
              <a:rPr lang="de-DE" altLang="de-DE" sz="1600" i="1" dirty="0">
                <a:latin typeface="Calibri" panose="020F0502020204030204" pitchFamily="34" charset="0"/>
              </a:rPr>
              <a:t>(ggf. Fachkraft für Veranstaltungstechnik)</a:t>
            </a:r>
            <a:endParaRPr lang="de-DE" altLang="de-DE" sz="1600" dirty="0">
              <a:latin typeface="Calibri" panose="020F0502020204030204" pitchFamily="34" charset="0"/>
            </a:endParaRP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    benötigt Qualifikation als Elektrofachkraft</a:t>
            </a:r>
          </a:p>
          <a:p>
            <a:pPr eaLnBrk="1" hangingPunct="1">
              <a:lnSpc>
                <a:spcPct val="80000"/>
              </a:lnSpc>
              <a:spcBef>
                <a:spcPts val="0"/>
              </a:spcBef>
              <a:buFontTx/>
              <a:buNone/>
              <a:defRPr/>
            </a:pPr>
            <a:r>
              <a:rPr lang="de-DE" altLang="de-DE" sz="1600" i="1" dirty="0">
                <a:latin typeface="Calibri" panose="020F0502020204030204" pitchFamily="34" charset="0"/>
              </a:rPr>
              <a:t>           nach DGUV V3 und SQQ1 (Standard </a:t>
            </a:r>
            <a:r>
              <a:rPr lang="de-DE" altLang="de-DE" sz="1600" i="1" dirty="0" err="1">
                <a:latin typeface="Calibri" panose="020F0502020204030204" pitchFamily="34" charset="0"/>
              </a:rPr>
              <a:t>of</a:t>
            </a:r>
            <a:r>
              <a:rPr lang="de-DE" altLang="de-DE" sz="1600" i="1" dirty="0">
                <a:latin typeface="Calibri" panose="020F0502020204030204" pitchFamily="34" charset="0"/>
              </a:rPr>
              <a:t> Quality &amp; Qualifikation)</a:t>
            </a:r>
          </a:p>
          <a:p>
            <a:pPr eaLnBrk="1" hangingPunct="1">
              <a:lnSpc>
                <a:spcPct val="80000"/>
              </a:lnSpc>
              <a:buFontTx/>
              <a:buNone/>
              <a:defRPr/>
            </a:pPr>
            <a:endParaRPr lang="de-DE" altLang="de-DE" sz="16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4610"/>
                                        </p:tgtEl>
                                        <p:attrNameLst>
                                          <p:attrName>style.visibility</p:attrName>
                                        </p:attrNameLst>
                                      </p:cBhvr>
                                      <p:to>
                                        <p:strVal val="visible"/>
                                      </p:to>
                                    </p:set>
                                    <p:animEffect transition="in" filter="fade">
                                      <p:cBhvr>
                                        <p:cTn id="7" dur="1000"/>
                                        <p:tgtEl>
                                          <p:spTgt spid="324610"/>
                                        </p:tgtEl>
                                      </p:cBhvr>
                                    </p:animEffect>
                                    <p:anim calcmode="lin" valueType="num">
                                      <p:cBhvr>
                                        <p:cTn id="8" dur="1000" fill="hold"/>
                                        <p:tgtEl>
                                          <p:spTgt spid="324610"/>
                                        </p:tgtEl>
                                        <p:attrNameLst>
                                          <p:attrName>ppt_x</p:attrName>
                                        </p:attrNameLst>
                                      </p:cBhvr>
                                      <p:tavLst>
                                        <p:tav tm="0">
                                          <p:val>
                                            <p:strVal val="#ppt_x"/>
                                          </p:val>
                                        </p:tav>
                                        <p:tav tm="100000">
                                          <p:val>
                                            <p:strVal val="#ppt_x"/>
                                          </p:val>
                                        </p:tav>
                                      </p:tavLst>
                                    </p:anim>
                                    <p:anim calcmode="lin" valueType="num">
                                      <p:cBhvr>
                                        <p:cTn id="9" dur="1000" fill="hold"/>
                                        <p:tgtEl>
                                          <p:spTgt spid="3246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0275">
                                            <p:txEl>
                                              <p:pRg st="0" end="0"/>
                                            </p:txEl>
                                          </p:spTgt>
                                        </p:tgtEl>
                                        <p:attrNameLst>
                                          <p:attrName>style.visibility</p:attrName>
                                        </p:attrNameLst>
                                      </p:cBhvr>
                                      <p:to>
                                        <p:strVal val="visible"/>
                                      </p:to>
                                    </p:set>
                                    <p:animEffect transition="in" filter="fade">
                                      <p:cBhvr>
                                        <p:cTn id="14" dur="1000"/>
                                        <p:tgtEl>
                                          <p:spTgt spid="310275">
                                            <p:txEl>
                                              <p:pRg st="0" end="0"/>
                                            </p:txEl>
                                          </p:spTgt>
                                        </p:tgtEl>
                                      </p:cBhvr>
                                    </p:animEffect>
                                    <p:anim calcmode="lin" valueType="num">
                                      <p:cBhvr>
                                        <p:cTn id="15" dur="1000" fill="hold"/>
                                        <p:tgtEl>
                                          <p:spTgt spid="31027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02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0275">
                                            <p:txEl>
                                              <p:pRg st="1" end="1"/>
                                            </p:txEl>
                                          </p:spTgt>
                                        </p:tgtEl>
                                        <p:attrNameLst>
                                          <p:attrName>style.visibility</p:attrName>
                                        </p:attrNameLst>
                                      </p:cBhvr>
                                      <p:to>
                                        <p:strVal val="visible"/>
                                      </p:to>
                                    </p:set>
                                    <p:animEffect transition="in" filter="fade">
                                      <p:cBhvr>
                                        <p:cTn id="21" dur="1000"/>
                                        <p:tgtEl>
                                          <p:spTgt spid="310275">
                                            <p:txEl>
                                              <p:pRg st="1" end="1"/>
                                            </p:txEl>
                                          </p:spTgt>
                                        </p:tgtEl>
                                      </p:cBhvr>
                                    </p:animEffect>
                                    <p:anim calcmode="lin" valueType="num">
                                      <p:cBhvr>
                                        <p:cTn id="22" dur="1000" fill="hold"/>
                                        <p:tgtEl>
                                          <p:spTgt spid="31027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102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0275">
                                            <p:txEl>
                                              <p:pRg st="2" end="2"/>
                                            </p:txEl>
                                          </p:spTgt>
                                        </p:tgtEl>
                                        <p:attrNameLst>
                                          <p:attrName>style.visibility</p:attrName>
                                        </p:attrNameLst>
                                      </p:cBhvr>
                                      <p:to>
                                        <p:strVal val="visible"/>
                                      </p:to>
                                    </p:set>
                                    <p:animEffect transition="in" filter="fade">
                                      <p:cBhvr>
                                        <p:cTn id="28" dur="1000"/>
                                        <p:tgtEl>
                                          <p:spTgt spid="310275">
                                            <p:txEl>
                                              <p:pRg st="2" end="2"/>
                                            </p:txEl>
                                          </p:spTgt>
                                        </p:tgtEl>
                                      </p:cBhvr>
                                    </p:animEffect>
                                    <p:anim calcmode="lin" valueType="num">
                                      <p:cBhvr>
                                        <p:cTn id="29" dur="1000" fill="hold"/>
                                        <p:tgtEl>
                                          <p:spTgt spid="31027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102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0275">
                                            <p:txEl>
                                              <p:pRg st="3" end="3"/>
                                            </p:txEl>
                                          </p:spTgt>
                                        </p:tgtEl>
                                        <p:attrNameLst>
                                          <p:attrName>style.visibility</p:attrName>
                                        </p:attrNameLst>
                                      </p:cBhvr>
                                      <p:to>
                                        <p:strVal val="visible"/>
                                      </p:to>
                                    </p:set>
                                    <p:animEffect transition="in" filter="fade">
                                      <p:cBhvr>
                                        <p:cTn id="35" dur="1000"/>
                                        <p:tgtEl>
                                          <p:spTgt spid="310275">
                                            <p:txEl>
                                              <p:pRg st="3" end="3"/>
                                            </p:txEl>
                                          </p:spTgt>
                                        </p:tgtEl>
                                      </p:cBhvr>
                                    </p:animEffect>
                                    <p:anim calcmode="lin" valueType="num">
                                      <p:cBhvr>
                                        <p:cTn id="36" dur="1000" fill="hold"/>
                                        <p:tgtEl>
                                          <p:spTgt spid="31027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102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0275">
                                            <p:txEl>
                                              <p:pRg st="4" end="4"/>
                                            </p:txEl>
                                          </p:spTgt>
                                        </p:tgtEl>
                                        <p:attrNameLst>
                                          <p:attrName>style.visibility</p:attrName>
                                        </p:attrNameLst>
                                      </p:cBhvr>
                                      <p:to>
                                        <p:strVal val="visible"/>
                                      </p:to>
                                    </p:set>
                                    <p:animEffect transition="in" filter="fade">
                                      <p:cBhvr>
                                        <p:cTn id="42" dur="1000"/>
                                        <p:tgtEl>
                                          <p:spTgt spid="310275">
                                            <p:txEl>
                                              <p:pRg st="4" end="4"/>
                                            </p:txEl>
                                          </p:spTgt>
                                        </p:tgtEl>
                                      </p:cBhvr>
                                    </p:animEffect>
                                    <p:anim calcmode="lin" valueType="num">
                                      <p:cBhvr>
                                        <p:cTn id="43" dur="1000" fill="hold"/>
                                        <p:tgtEl>
                                          <p:spTgt spid="31027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102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10275">
                                            <p:txEl>
                                              <p:pRg st="5" end="5"/>
                                            </p:txEl>
                                          </p:spTgt>
                                        </p:tgtEl>
                                        <p:attrNameLst>
                                          <p:attrName>style.visibility</p:attrName>
                                        </p:attrNameLst>
                                      </p:cBhvr>
                                      <p:to>
                                        <p:strVal val="visible"/>
                                      </p:to>
                                    </p:set>
                                    <p:animEffect transition="in" filter="fade">
                                      <p:cBhvr>
                                        <p:cTn id="49" dur="1000"/>
                                        <p:tgtEl>
                                          <p:spTgt spid="310275">
                                            <p:txEl>
                                              <p:pRg st="5" end="5"/>
                                            </p:txEl>
                                          </p:spTgt>
                                        </p:tgtEl>
                                      </p:cBhvr>
                                    </p:animEffect>
                                    <p:anim calcmode="lin" valueType="num">
                                      <p:cBhvr>
                                        <p:cTn id="50" dur="1000" fill="hold"/>
                                        <p:tgtEl>
                                          <p:spTgt spid="31027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10275">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0275">
                                            <p:txEl>
                                              <p:pRg st="6" end="6"/>
                                            </p:txEl>
                                          </p:spTgt>
                                        </p:tgtEl>
                                        <p:attrNameLst>
                                          <p:attrName>style.visibility</p:attrName>
                                        </p:attrNameLst>
                                      </p:cBhvr>
                                      <p:to>
                                        <p:strVal val="visible"/>
                                      </p:to>
                                    </p:set>
                                    <p:animEffect transition="in" filter="fade">
                                      <p:cBhvr>
                                        <p:cTn id="54" dur="1000"/>
                                        <p:tgtEl>
                                          <p:spTgt spid="310275">
                                            <p:txEl>
                                              <p:pRg st="6" end="6"/>
                                            </p:txEl>
                                          </p:spTgt>
                                        </p:tgtEl>
                                      </p:cBhvr>
                                    </p:animEffect>
                                    <p:anim calcmode="lin" valueType="num">
                                      <p:cBhvr>
                                        <p:cTn id="55" dur="1000" fill="hold"/>
                                        <p:tgtEl>
                                          <p:spTgt spid="31027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10275">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10275">
                                            <p:txEl>
                                              <p:pRg st="7" end="7"/>
                                            </p:txEl>
                                          </p:spTgt>
                                        </p:tgtEl>
                                        <p:attrNameLst>
                                          <p:attrName>style.visibility</p:attrName>
                                        </p:attrNameLst>
                                      </p:cBhvr>
                                      <p:to>
                                        <p:strVal val="visible"/>
                                      </p:to>
                                    </p:set>
                                    <p:animEffect transition="in" filter="fade">
                                      <p:cBhvr>
                                        <p:cTn id="59" dur="1000"/>
                                        <p:tgtEl>
                                          <p:spTgt spid="310275">
                                            <p:txEl>
                                              <p:pRg st="7" end="7"/>
                                            </p:txEl>
                                          </p:spTgt>
                                        </p:tgtEl>
                                      </p:cBhvr>
                                    </p:animEffect>
                                    <p:anim calcmode="lin" valueType="num">
                                      <p:cBhvr>
                                        <p:cTn id="60" dur="1000" fill="hold"/>
                                        <p:tgtEl>
                                          <p:spTgt spid="310275">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3102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10275">
                                            <p:txEl>
                                              <p:pRg st="8" end="8"/>
                                            </p:txEl>
                                          </p:spTgt>
                                        </p:tgtEl>
                                        <p:attrNameLst>
                                          <p:attrName>style.visibility</p:attrName>
                                        </p:attrNameLst>
                                      </p:cBhvr>
                                      <p:to>
                                        <p:strVal val="visible"/>
                                      </p:to>
                                    </p:set>
                                    <p:animEffect transition="in" filter="fade">
                                      <p:cBhvr>
                                        <p:cTn id="66" dur="1000"/>
                                        <p:tgtEl>
                                          <p:spTgt spid="310275">
                                            <p:txEl>
                                              <p:pRg st="8" end="8"/>
                                            </p:txEl>
                                          </p:spTgt>
                                        </p:tgtEl>
                                      </p:cBhvr>
                                    </p:animEffect>
                                    <p:anim calcmode="lin" valueType="num">
                                      <p:cBhvr>
                                        <p:cTn id="67" dur="1000" fill="hold"/>
                                        <p:tgtEl>
                                          <p:spTgt spid="310275">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3102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10275">
                                            <p:txEl>
                                              <p:pRg st="9" end="9"/>
                                            </p:txEl>
                                          </p:spTgt>
                                        </p:tgtEl>
                                        <p:attrNameLst>
                                          <p:attrName>style.visibility</p:attrName>
                                        </p:attrNameLst>
                                      </p:cBhvr>
                                      <p:to>
                                        <p:strVal val="visible"/>
                                      </p:to>
                                    </p:set>
                                    <p:animEffect transition="in" filter="fade">
                                      <p:cBhvr>
                                        <p:cTn id="73" dur="1000"/>
                                        <p:tgtEl>
                                          <p:spTgt spid="310275">
                                            <p:txEl>
                                              <p:pRg st="9" end="9"/>
                                            </p:txEl>
                                          </p:spTgt>
                                        </p:tgtEl>
                                      </p:cBhvr>
                                    </p:animEffect>
                                    <p:anim calcmode="lin" valueType="num">
                                      <p:cBhvr>
                                        <p:cTn id="74" dur="1000" fill="hold"/>
                                        <p:tgtEl>
                                          <p:spTgt spid="310275">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31027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10275">
                                            <p:txEl>
                                              <p:pRg st="10" end="10"/>
                                            </p:txEl>
                                          </p:spTgt>
                                        </p:tgtEl>
                                        <p:attrNameLst>
                                          <p:attrName>style.visibility</p:attrName>
                                        </p:attrNameLst>
                                      </p:cBhvr>
                                      <p:to>
                                        <p:strVal val="visible"/>
                                      </p:to>
                                    </p:set>
                                    <p:animEffect transition="in" filter="fade">
                                      <p:cBhvr>
                                        <p:cTn id="80" dur="1000"/>
                                        <p:tgtEl>
                                          <p:spTgt spid="310275">
                                            <p:txEl>
                                              <p:pRg st="10" end="10"/>
                                            </p:txEl>
                                          </p:spTgt>
                                        </p:tgtEl>
                                      </p:cBhvr>
                                    </p:animEffect>
                                    <p:anim calcmode="lin" valueType="num">
                                      <p:cBhvr>
                                        <p:cTn id="81" dur="1000" fill="hold"/>
                                        <p:tgtEl>
                                          <p:spTgt spid="310275">
                                            <p:txEl>
                                              <p:pRg st="10" end="10"/>
                                            </p:txEl>
                                          </p:spTgt>
                                        </p:tgtEl>
                                        <p:attrNameLst>
                                          <p:attrName>ppt_x</p:attrName>
                                        </p:attrNameLst>
                                      </p:cBhvr>
                                      <p:tavLst>
                                        <p:tav tm="0">
                                          <p:val>
                                            <p:strVal val="#ppt_x"/>
                                          </p:val>
                                        </p:tav>
                                        <p:tav tm="100000">
                                          <p:val>
                                            <p:strVal val="#ppt_x"/>
                                          </p:val>
                                        </p:tav>
                                      </p:tavLst>
                                    </p:anim>
                                    <p:anim calcmode="lin" valueType="num">
                                      <p:cBhvr>
                                        <p:cTn id="82" dur="1000" fill="hold"/>
                                        <p:tgtEl>
                                          <p:spTgt spid="310275">
                                            <p:txEl>
                                              <p:pRg st="10" end="1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0275">
                                            <p:txEl>
                                              <p:pRg st="11" end="11"/>
                                            </p:txEl>
                                          </p:spTgt>
                                        </p:tgtEl>
                                        <p:attrNameLst>
                                          <p:attrName>style.visibility</p:attrName>
                                        </p:attrNameLst>
                                      </p:cBhvr>
                                      <p:to>
                                        <p:strVal val="visible"/>
                                      </p:to>
                                    </p:set>
                                    <p:animEffect transition="in" filter="fade">
                                      <p:cBhvr>
                                        <p:cTn id="85" dur="1000"/>
                                        <p:tgtEl>
                                          <p:spTgt spid="310275">
                                            <p:txEl>
                                              <p:pRg st="11" end="11"/>
                                            </p:txEl>
                                          </p:spTgt>
                                        </p:tgtEl>
                                      </p:cBhvr>
                                    </p:animEffect>
                                    <p:anim calcmode="lin" valueType="num">
                                      <p:cBhvr>
                                        <p:cTn id="86" dur="1000" fill="hold"/>
                                        <p:tgtEl>
                                          <p:spTgt spid="310275">
                                            <p:txEl>
                                              <p:pRg st="11" end="11"/>
                                            </p:txEl>
                                          </p:spTgt>
                                        </p:tgtEl>
                                        <p:attrNameLst>
                                          <p:attrName>ppt_x</p:attrName>
                                        </p:attrNameLst>
                                      </p:cBhvr>
                                      <p:tavLst>
                                        <p:tav tm="0">
                                          <p:val>
                                            <p:strVal val="#ppt_x"/>
                                          </p:val>
                                        </p:tav>
                                        <p:tav tm="100000">
                                          <p:val>
                                            <p:strVal val="#ppt_x"/>
                                          </p:val>
                                        </p:tav>
                                      </p:tavLst>
                                    </p:anim>
                                    <p:anim calcmode="lin" valueType="num">
                                      <p:cBhvr>
                                        <p:cTn id="87" dur="1000" fill="hold"/>
                                        <p:tgtEl>
                                          <p:spTgt spid="31027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10275">
                                            <p:txEl>
                                              <p:pRg st="12" end="12"/>
                                            </p:txEl>
                                          </p:spTgt>
                                        </p:tgtEl>
                                        <p:attrNameLst>
                                          <p:attrName>style.visibility</p:attrName>
                                        </p:attrNameLst>
                                      </p:cBhvr>
                                      <p:to>
                                        <p:strVal val="visible"/>
                                      </p:to>
                                    </p:set>
                                    <p:animEffect transition="in" filter="fade">
                                      <p:cBhvr>
                                        <p:cTn id="92" dur="1000"/>
                                        <p:tgtEl>
                                          <p:spTgt spid="310275">
                                            <p:txEl>
                                              <p:pRg st="12" end="12"/>
                                            </p:txEl>
                                          </p:spTgt>
                                        </p:tgtEl>
                                      </p:cBhvr>
                                    </p:animEffect>
                                    <p:anim calcmode="lin" valueType="num">
                                      <p:cBhvr>
                                        <p:cTn id="93" dur="1000" fill="hold"/>
                                        <p:tgtEl>
                                          <p:spTgt spid="310275">
                                            <p:txEl>
                                              <p:pRg st="12" end="12"/>
                                            </p:txEl>
                                          </p:spTgt>
                                        </p:tgtEl>
                                        <p:attrNameLst>
                                          <p:attrName>ppt_x</p:attrName>
                                        </p:attrNameLst>
                                      </p:cBhvr>
                                      <p:tavLst>
                                        <p:tav tm="0">
                                          <p:val>
                                            <p:strVal val="#ppt_x"/>
                                          </p:val>
                                        </p:tav>
                                        <p:tav tm="100000">
                                          <p:val>
                                            <p:strVal val="#ppt_x"/>
                                          </p:val>
                                        </p:tav>
                                      </p:tavLst>
                                    </p:anim>
                                    <p:anim calcmode="lin" valueType="num">
                                      <p:cBhvr>
                                        <p:cTn id="94" dur="1000" fill="hold"/>
                                        <p:tgtEl>
                                          <p:spTgt spid="310275">
                                            <p:txEl>
                                              <p:pRg st="12" end="12"/>
                                            </p:tx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10275">
                                            <p:txEl>
                                              <p:pRg st="13" end="13"/>
                                            </p:txEl>
                                          </p:spTgt>
                                        </p:tgtEl>
                                        <p:attrNameLst>
                                          <p:attrName>style.visibility</p:attrName>
                                        </p:attrNameLst>
                                      </p:cBhvr>
                                      <p:to>
                                        <p:strVal val="visible"/>
                                      </p:to>
                                    </p:set>
                                    <p:animEffect transition="in" filter="fade">
                                      <p:cBhvr>
                                        <p:cTn id="97" dur="1000"/>
                                        <p:tgtEl>
                                          <p:spTgt spid="310275">
                                            <p:txEl>
                                              <p:pRg st="13" end="13"/>
                                            </p:txEl>
                                          </p:spTgt>
                                        </p:tgtEl>
                                      </p:cBhvr>
                                    </p:animEffect>
                                    <p:anim calcmode="lin" valueType="num">
                                      <p:cBhvr>
                                        <p:cTn id="98" dur="1000" fill="hold"/>
                                        <p:tgtEl>
                                          <p:spTgt spid="310275">
                                            <p:txEl>
                                              <p:pRg st="13" end="13"/>
                                            </p:txEl>
                                          </p:spTgt>
                                        </p:tgtEl>
                                        <p:attrNameLst>
                                          <p:attrName>ppt_x</p:attrName>
                                        </p:attrNameLst>
                                      </p:cBhvr>
                                      <p:tavLst>
                                        <p:tav tm="0">
                                          <p:val>
                                            <p:strVal val="#ppt_x"/>
                                          </p:val>
                                        </p:tav>
                                        <p:tav tm="100000">
                                          <p:val>
                                            <p:strVal val="#ppt_x"/>
                                          </p:val>
                                        </p:tav>
                                      </p:tavLst>
                                    </p:anim>
                                    <p:anim calcmode="lin" valueType="num">
                                      <p:cBhvr>
                                        <p:cTn id="99" dur="1000" fill="hold"/>
                                        <p:tgtEl>
                                          <p:spTgt spid="31027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10275">
                                            <p:txEl>
                                              <p:pRg st="14" end="14"/>
                                            </p:txEl>
                                          </p:spTgt>
                                        </p:tgtEl>
                                        <p:attrNameLst>
                                          <p:attrName>style.visibility</p:attrName>
                                        </p:attrNameLst>
                                      </p:cBhvr>
                                      <p:to>
                                        <p:strVal val="visible"/>
                                      </p:to>
                                    </p:set>
                                    <p:animEffect transition="in" filter="fade">
                                      <p:cBhvr>
                                        <p:cTn id="104" dur="1000"/>
                                        <p:tgtEl>
                                          <p:spTgt spid="310275">
                                            <p:txEl>
                                              <p:pRg st="14" end="14"/>
                                            </p:txEl>
                                          </p:spTgt>
                                        </p:tgtEl>
                                      </p:cBhvr>
                                    </p:animEffect>
                                    <p:anim calcmode="lin" valueType="num">
                                      <p:cBhvr>
                                        <p:cTn id="105" dur="1000" fill="hold"/>
                                        <p:tgtEl>
                                          <p:spTgt spid="310275">
                                            <p:txEl>
                                              <p:pRg st="14" end="14"/>
                                            </p:txEl>
                                          </p:spTgt>
                                        </p:tgtEl>
                                        <p:attrNameLst>
                                          <p:attrName>ppt_x</p:attrName>
                                        </p:attrNameLst>
                                      </p:cBhvr>
                                      <p:tavLst>
                                        <p:tav tm="0">
                                          <p:val>
                                            <p:strVal val="#ppt_x"/>
                                          </p:val>
                                        </p:tav>
                                        <p:tav tm="100000">
                                          <p:val>
                                            <p:strVal val="#ppt_x"/>
                                          </p:val>
                                        </p:tav>
                                      </p:tavLst>
                                    </p:anim>
                                    <p:anim calcmode="lin" valueType="num">
                                      <p:cBhvr>
                                        <p:cTn id="106" dur="1000" fill="hold"/>
                                        <p:tgtEl>
                                          <p:spTgt spid="31027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10275">
                                            <p:txEl>
                                              <p:pRg st="15" end="15"/>
                                            </p:txEl>
                                          </p:spTgt>
                                        </p:tgtEl>
                                        <p:attrNameLst>
                                          <p:attrName>style.visibility</p:attrName>
                                        </p:attrNameLst>
                                      </p:cBhvr>
                                      <p:to>
                                        <p:strVal val="visible"/>
                                      </p:to>
                                    </p:set>
                                    <p:animEffect transition="in" filter="fade">
                                      <p:cBhvr>
                                        <p:cTn id="111" dur="1000"/>
                                        <p:tgtEl>
                                          <p:spTgt spid="310275">
                                            <p:txEl>
                                              <p:pRg st="15" end="15"/>
                                            </p:txEl>
                                          </p:spTgt>
                                        </p:tgtEl>
                                      </p:cBhvr>
                                    </p:animEffect>
                                    <p:anim calcmode="lin" valueType="num">
                                      <p:cBhvr>
                                        <p:cTn id="112" dur="1000" fill="hold"/>
                                        <p:tgtEl>
                                          <p:spTgt spid="310275">
                                            <p:txEl>
                                              <p:pRg st="15" end="15"/>
                                            </p:txEl>
                                          </p:spTgt>
                                        </p:tgtEl>
                                        <p:attrNameLst>
                                          <p:attrName>ppt_x</p:attrName>
                                        </p:attrNameLst>
                                      </p:cBhvr>
                                      <p:tavLst>
                                        <p:tav tm="0">
                                          <p:val>
                                            <p:strVal val="#ppt_x"/>
                                          </p:val>
                                        </p:tav>
                                        <p:tav tm="100000">
                                          <p:val>
                                            <p:strVal val="#ppt_x"/>
                                          </p:val>
                                        </p:tav>
                                      </p:tavLst>
                                    </p:anim>
                                    <p:anim calcmode="lin" valueType="num">
                                      <p:cBhvr>
                                        <p:cTn id="113" dur="1000" fill="hold"/>
                                        <p:tgtEl>
                                          <p:spTgt spid="310275">
                                            <p:txEl>
                                              <p:pRg st="15" end="15"/>
                                            </p:tx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10275">
                                            <p:txEl>
                                              <p:pRg st="16" end="16"/>
                                            </p:txEl>
                                          </p:spTgt>
                                        </p:tgtEl>
                                        <p:attrNameLst>
                                          <p:attrName>style.visibility</p:attrName>
                                        </p:attrNameLst>
                                      </p:cBhvr>
                                      <p:to>
                                        <p:strVal val="visible"/>
                                      </p:to>
                                    </p:set>
                                    <p:animEffect transition="in" filter="fade">
                                      <p:cBhvr>
                                        <p:cTn id="116" dur="1000"/>
                                        <p:tgtEl>
                                          <p:spTgt spid="310275">
                                            <p:txEl>
                                              <p:pRg st="16" end="16"/>
                                            </p:txEl>
                                          </p:spTgt>
                                        </p:tgtEl>
                                      </p:cBhvr>
                                    </p:animEffect>
                                    <p:anim calcmode="lin" valueType="num">
                                      <p:cBhvr>
                                        <p:cTn id="117" dur="1000" fill="hold"/>
                                        <p:tgtEl>
                                          <p:spTgt spid="310275">
                                            <p:txEl>
                                              <p:pRg st="16" end="16"/>
                                            </p:txEl>
                                          </p:spTgt>
                                        </p:tgtEl>
                                        <p:attrNameLst>
                                          <p:attrName>ppt_x</p:attrName>
                                        </p:attrNameLst>
                                      </p:cBhvr>
                                      <p:tavLst>
                                        <p:tav tm="0">
                                          <p:val>
                                            <p:strVal val="#ppt_x"/>
                                          </p:val>
                                        </p:tav>
                                        <p:tav tm="100000">
                                          <p:val>
                                            <p:strVal val="#ppt_x"/>
                                          </p:val>
                                        </p:tav>
                                      </p:tavLst>
                                    </p:anim>
                                    <p:anim calcmode="lin" valueType="num">
                                      <p:cBhvr>
                                        <p:cTn id="118" dur="1000" fill="hold"/>
                                        <p:tgtEl>
                                          <p:spTgt spid="310275">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310275">
                                            <p:txEl>
                                              <p:pRg st="17" end="17"/>
                                            </p:txEl>
                                          </p:spTgt>
                                        </p:tgtEl>
                                        <p:attrNameLst>
                                          <p:attrName>style.visibility</p:attrName>
                                        </p:attrNameLst>
                                      </p:cBhvr>
                                      <p:to>
                                        <p:strVal val="visible"/>
                                      </p:to>
                                    </p:set>
                                    <p:animEffect transition="in" filter="fade">
                                      <p:cBhvr>
                                        <p:cTn id="123" dur="1000"/>
                                        <p:tgtEl>
                                          <p:spTgt spid="310275">
                                            <p:txEl>
                                              <p:pRg st="17" end="17"/>
                                            </p:txEl>
                                          </p:spTgt>
                                        </p:tgtEl>
                                      </p:cBhvr>
                                    </p:animEffect>
                                    <p:anim calcmode="lin" valueType="num">
                                      <p:cBhvr>
                                        <p:cTn id="124" dur="1000" fill="hold"/>
                                        <p:tgtEl>
                                          <p:spTgt spid="310275">
                                            <p:txEl>
                                              <p:pRg st="17" end="17"/>
                                            </p:txEl>
                                          </p:spTgt>
                                        </p:tgtEl>
                                        <p:attrNameLst>
                                          <p:attrName>ppt_x</p:attrName>
                                        </p:attrNameLst>
                                      </p:cBhvr>
                                      <p:tavLst>
                                        <p:tav tm="0">
                                          <p:val>
                                            <p:strVal val="#ppt_x"/>
                                          </p:val>
                                        </p:tav>
                                        <p:tav tm="100000">
                                          <p:val>
                                            <p:strVal val="#ppt_x"/>
                                          </p:val>
                                        </p:tav>
                                      </p:tavLst>
                                    </p:anim>
                                    <p:anim calcmode="lin" valueType="num">
                                      <p:cBhvr>
                                        <p:cTn id="125" dur="1000" fill="hold"/>
                                        <p:tgtEl>
                                          <p:spTgt spid="310275">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310275">
                                            <p:txEl>
                                              <p:pRg st="18" end="18"/>
                                            </p:txEl>
                                          </p:spTgt>
                                        </p:tgtEl>
                                        <p:attrNameLst>
                                          <p:attrName>style.visibility</p:attrName>
                                        </p:attrNameLst>
                                      </p:cBhvr>
                                      <p:to>
                                        <p:strVal val="visible"/>
                                      </p:to>
                                    </p:set>
                                    <p:animEffect transition="in" filter="fade">
                                      <p:cBhvr>
                                        <p:cTn id="130" dur="1000"/>
                                        <p:tgtEl>
                                          <p:spTgt spid="310275">
                                            <p:txEl>
                                              <p:pRg st="18" end="18"/>
                                            </p:txEl>
                                          </p:spTgt>
                                        </p:tgtEl>
                                      </p:cBhvr>
                                    </p:animEffect>
                                    <p:anim calcmode="lin" valueType="num">
                                      <p:cBhvr>
                                        <p:cTn id="131" dur="1000" fill="hold"/>
                                        <p:tgtEl>
                                          <p:spTgt spid="310275">
                                            <p:txEl>
                                              <p:pRg st="18" end="18"/>
                                            </p:txEl>
                                          </p:spTgt>
                                        </p:tgtEl>
                                        <p:attrNameLst>
                                          <p:attrName>ppt_x</p:attrName>
                                        </p:attrNameLst>
                                      </p:cBhvr>
                                      <p:tavLst>
                                        <p:tav tm="0">
                                          <p:val>
                                            <p:strVal val="#ppt_x"/>
                                          </p:val>
                                        </p:tav>
                                        <p:tav tm="100000">
                                          <p:val>
                                            <p:strVal val="#ppt_x"/>
                                          </p:val>
                                        </p:tav>
                                      </p:tavLst>
                                    </p:anim>
                                    <p:anim calcmode="lin" valueType="num">
                                      <p:cBhvr>
                                        <p:cTn id="132" dur="1000" fill="hold"/>
                                        <p:tgtEl>
                                          <p:spTgt spid="310275">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310275">
                                            <p:txEl>
                                              <p:pRg st="19" end="19"/>
                                            </p:txEl>
                                          </p:spTgt>
                                        </p:tgtEl>
                                        <p:attrNameLst>
                                          <p:attrName>style.visibility</p:attrName>
                                        </p:attrNameLst>
                                      </p:cBhvr>
                                      <p:to>
                                        <p:strVal val="visible"/>
                                      </p:to>
                                    </p:set>
                                    <p:animEffect transition="in" filter="fade">
                                      <p:cBhvr>
                                        <p:cTn id="137" dur="1000"/>
                                        <p:tgtEl>
                                          <p:spTgt spid="310275">
                                            <p:txEl>
                                              <p:pRg st="19" end="19"/>
                                            </p:txEl>
                                          </p:spTgt>
                                        </p:tgtEl>
                                      </p:cBhvr>
                                    </p:animEffect>
                                    <p:anim calcmode="lin" valueType="num">
                                      <p:cBhvr>
                                        <p:cTn id="138" dur="1000" fill="hold"/>
                                        <p:tgtEl>
                                          <p:spTgt spid="310275">
                                            <p:txEl>
                                              <p:pRg st="19" end="19"/>
                                            </p:txEl>
                                          </p:spTgt>
                                        </p:tgtEl>
                                        <p:attrNameLst>
                                          <p:attrName>ppt_x</p:attrName>
                                        </p:attrNameLst>
                                      </p:cBhvr>
                                      <p:tavLst>
                                        <p:tav tm="0">
                                          <p:val>
                                            <p:strVal val="#ppt_x"/>
                                          </p:val>
                                        </p:tav>
                                        <p:tav tm="100000">
                                          <p:val>
                                            <p:strVal val="#ppt_x"/>
                                          </p:val>
                                        </p:tav>
                                      </p:tavLst>
                                    </p:anim>
                                    <p:anim calcmode="lin" valueType="num">
                                      <p:cBhvr>
                                        <p:cTn id="139" dur="1000" fill="hold"/>
                                        <p:tgtEl>
                                          <p:spTgt spid="310275">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310275">
                                            <p:txEl>
                                              <p:pRg st="20" end="20"/>
                                            </p:txEl>
                                          </p:spTgt>
                                        </p:tgtEl>
                                        <p:attrNameLst>
                                          <p:attrName>style.visibility</p:attrName>
                                        </p:attrNameLst>
                                      </p:cBhvr>
                                      <p:to>
                                        <p:strVal val="visible"/>
                                      </p:to>
                                    </p:set>
                                    <p:animEffect transition="in" filter="fade">
                                      <p:cBhvr>
                                        <p:cTn id="144" dur="1000"/>
                                        <p:tgtEl>
                                          <p:spTgt spid="310275">
                                            <p:txEl>
                                              <p:pRg st="20" end="20"/>
                                            </p:txEl>
                                          </p:spTgt>
                                        </p:tgtEl>
                                      </p:cBhvr>
                                    </p:animEffect>
                                    <p:anim calcmode="lin" valueType="num">
                                      <p:cBhvr>
                                        <p:cTn id="145" dur="1000" fill="hold"/>
                                        <p:tgtEl>
                                          <p:spTgt spid="310275">
                                            <p:txEl>
                                              <p:pRg st="20" end="20"/>
                                            </p:txEl>
                                          </p:spTgt>
                                        </p:tgtEl>
                                        <p:attrNameLst>
                                          <p:attrName>ppt_x</p:attrName>
                                        </p:attrNameLst>
                                      </p:cBhvr>
                                      <p:tavLst>
                                        <p:tav tm="0">
                                          <p:val>
                                            <p:strVal val="#ppt_x"/>
                                          </p:val>
                                        </p:tav>
                                        <p:tav tm="100000">
                                          <p:val>
                                            <p:strVal val="#ppt_x"/>
                                          </p:val>
                                        </p:tav>
                                      </p:tavLst>
                                    </p:anim>
                                    <p:anim calcmode="lin" valueType="num">
                                      <p:cBhvr>
                                        <p:cTn id="146" dur="1000" fill="hold"/>
                                        <p:tgtEl>
                                          <p:spTgt spid="310275">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10275">
                                            <p:txEl>
                                              <p:pRg st="21" end="21"/>
                                            </p:txEl>
                                          </p:spTgt>
                                        </p:tgtEl>
                                        <p:attrNameLst>
                                          <p:attrName>style.visibility</p:attrName>
                                        </p:attrNameLst>
                                      </p:cBhvr>
                                      <p:to>
                                        <p:strVal val="visible"/>
                                      </p:to>
                                    </p:set>
                                    <p:animEffect transition="in" filter="fade">
                                      <p:cBhvr>
                                        <p:cTn id="151" dur="1000"/>
                                        <p:tgtEl>
                                          <p:spTgt spid="310275">
                                            <p:txEl>
                                              <p:pRg st="21" end="21"/>
                                            </p:txEl>
                                          </p:spTgt>
                                        </p:tgtEl>
                                      </p:cBhvr>
                                    </p:animEffect>
                                    <p:anim calcmode="lin" valueType="num">
                                      <p:cBhvr>
                                        <p:cTn id="152" dur="1000" fill="hold"/>
                                        <p:tgtEl>
                                          <p:spTgt spid="310275">
                                            <p:txEl>
                                              <p:pRg st="21" end="21"/>
                                            </p:txEl>
                                          </p:spTgt>
                                        </p:tgtEl>
                                        <p:attrNameLst>
                                          <p:attrName>ppt_x</p:attrName>
                                        </p:attrNameLst>
                                      </p:cBhvr>
                                      <p:tavLst>
                                        <p:tav tm="0">
                                          <p:val>
                                            <p:strVal val="#ppt_x"/>
                                          </p:val>
                                        </p:tav>
                                        <p:tav tm="100000">
                                          <p:val>
                                            <p:strVal val="#ppt_x"/>
                                          </p:val>
                                        </p:tav>
                                      </p:tavLst>
                                    </p:anim>
                                    <p:anim calcmode="lin" valueType="num">
                                      <p:cBhvr>
                                        <p:cTn id="153" dur="1000" fill="hold"/>
                                        <p:tgtEl>
                                          <p:spTgt spid="310275">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310275">
                                            <p:txEl>
                                              <p:pRg st="22" end="22"/>
                                            </p:txEl>
                                          </p:spTgt>
                                        </p:tgtEl>
                                        <p:attrNameLst>
                                          <p:attrName>style.visibility</p:attrName>
                                        </p:attrNameLst>
                                      </p:cBhvr>
                                      <p:to>
                                        <p:strVal val="visible"/>
                                      </p:to>
                                    </p:set>
                                    <p:animEffect transition="in" filter="fade">
                                      <p:cBhvr>
                                        <p:cTn id="158" dur="1000"/>
                                        <p:tgtEl>
                                          <p:spTgt spid="310275">
                                            <p:txEl>
                                              <p:pRg st="22" end="22"/>
                                            </p:txEl>
                                          </p:spTgt>
                                        </p:tgtEl>
                                      </p:cBhvr>
                                    </p:animEffect>
                                    <p:anim calcmode="lin" valueType="num">
                                      <p:cBhvr>
                                        <p:cTn id="159" dur="1000" fill="hold"/>
                                        <p:tgtEl>
                                          <p:spTgt spid="310275">
                                            <p:txEl>
                                              <p:pRg st="22" end="22"/>
                                            </p:txEl>
                                          </p:spTgt>
                                        </p:tgtEl>
                                        <p:attrNameLst>
                                          <p:attrName>ppt_x</p:attrName>
                                        </p:attrNameLst>
                                      </p:cBhvr>
                                      <p:tavLst>
                                        <p:tav tm="0">
                                          <p:val>
                                            <p:strVal val="#ppt_x"/>
                                          </p:val>
                                        </p:tav>
                                        <p:tav tm="100000">
                                          <p:val>
                                            <p:strVal val="#ppt_x"/>
                                          </p:val>
                                        </p:tav>
                                      </p:tavLst>
                                    </p:anim>
                                    <p:anim calcmode="lin" valueType="num">
                                      <p:cBhvr>
                                        <p:cTn id="160" dur="1000" fill="hold"/>
                                        <p:tgtEl>
                                          <p:spTgt spid="310275">
                                            <p:txEl>
                                              <p:pRg st="22" end="22"/>
                                            </p:txEl>
                                          </p:spTgt>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10275">
                                            <p:txEl>
                                              <p:pRg st="23" end="23"/>
                                            </p:txEl>
                                          </p:spTgt>
                                        </p:tgtEl>
                                        <p:attrNameLst>
                                          <p:attrName>style.visibility</p:attrName>
                                        </p:attrNameLst>
                                      </p:cBhvr>
                                      <p:to>
                                        <p:strVal val="visible"/>
                                      </p:to>
                                    </p:set>
                                    <p:animEffect transition="in" filter="fade">
                                      <p:cBhvr>
                                        <p:cTn id="163" dur="1000"/>
                                        <p:tgtEl>
                                          <p:spTgt spid="310275">
                                            <p:txEl>
                                              <p:pRg st="23" end="23"/>
                                            </p:txEl>
                                          </p:spTgt>
                                        </p:tgtEl>
                                      </p:cBhvr>
                                    </p:animEffect>
                                    <p:anim calcmode="lin" valueType="num">
                                      <p:cBhvr>
                                        <p:cTn id="164" dur="1000" fill="hold"/>
                                        <p:tgtEl>
                                          <p:spTgt spid="310275">
                                            <p:txEl>
                                              <p:pRg st="23" end="23"/>
                                            </p:txEl>
                                          </p:spTgt>
                                        </p:tgtEl>
                                        <p:attrNameLst>
                                          <p:attrName>ppt_x</p:attrName>
                                        </p:attrNameLst>
                                      </p:cBhvr>
                                      <p:tavLst>
                                        <p:tav tm="0">
                                          <p:val>
                                            <p:strVal val="#ppt_x"/>
                                          </p:val>
                                        </p:tav>
                                        <p:tav tm="100000">
                                          <p:val>
                                            <p:strVal val="#ppt_x"/>
                                          </p:val>
                                        </p:tav>
                                      </p:tavLst>
                                    </p:anim>
                                    <p:anim calcmode="lin" valueType="num">
                                      <p:cBhvr>
                                        <p:cTn id="165" dur="1000" fill="hold"/>
                                        <p:tgtEl>
                                          <p:spTgt spid="310275">
                                            <p:txEl>
                                              <p:pRg st="23" end="23"/>
                                            </p:txEl>
                                          </p:spTgt>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310275">
                                            <p:txEl>
                                              <p:pRg st="24" end="24"/>
                                            </p:txEl>
                                          </p:spTgt>
                                        </p:tgtEl>
                                        <p:attrNameLst>
                                          <p:attrName>style.visibility</p:attrName>
                                        </p:attrNameLst>
                                      </p:cBhvr>
                                      <p:to>
                                        <p:strVal val="visible"/>
                                      </p:to>
                                    </p:set>
                                    <p:animEffect transition="in" filter="fade">
                                      <p:cBhvr>
                                        <p:cTn id="170" dur="1000"/>
                                        <p:tgtEl>
                                          <p:spTgt spid="310275">
                                            <p:txEl>
                                              <p:pRg st="24" end="24"/>
                                            </p:txEl>
                                          </p:spTgt>
                                        </p:tgtEl>
                                      </p:cBhvr>
                                    </p:animEffect>
                                    <p:anim calcmode="lin" valueType="num">
                                      <p:cBhvr>
                                        <p:cTn id="171" dur="1000" fill="hold"/>
                                        <p:tgtEl>
                                          <p:spTgt spid="310275">
                                            <p:txEl>
                                              <p:pRg st="24" end="24"/>
                                            </p:txEl>
                                          </p:spTgt>
                                        </p:tgtEl>
                                        <p:attrNameLst>
                                          <p:attrName>ppt_x</p:attrName>
                                        </p:attrNameLst>
                                      </p:cBhvr>
                                      <p:tavLst>
                                        <p:tav tm="0">
                                          <p:val>
                                            <p:strVal val="#ppt_x"/>
                                          </p:val>
                                        </p:tav>
                                        <p:tav tm="100000">
                                          <p:val>
                                            <p:strVal val="#ppt_x"/>
                                          </p:val>
                                        </p:tav>
                                      </p:tavLst>
                                    </p:anim>
                                    <p:anim calcmode="lin" valueType="num">
                                      <p:cBhvr>
                                        <p:cTn id="172" dur="1000" fill="hold"/>
                                        <p:tgtEl>
                                          <p:spTgt spid="310275">
                                            <p:txEl>
                                              <p:pRg st="24" end="24"/>
                                            </p:txEl>
                                          </p:spTgt>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310275">
                                            <p:txEl>
                                              <p:pRg st="25" end="25"/>
                                            </p:txEl>
                                          </p:spTgt>
                                        </p:tgtEl>
                                        <p:attrNameLst>
                                          <p:attrName>style.visibility</p:attrName>
                                        </p:attrNameLst>
                                      </p:cBhvr>
                                      <p:to>
                                        <p:strVal val="visible"/>
                                      </p:to>
                                    </p:set>
                                    <p:animEffect transition="in" filter="fade">
                                      <p:cBhvr>
                                        <p:cTn id="175" dur="1000"/>
                                        <p:tgtEl>
                                          <p:spTgt spid="310275">
                                            <p:txEl>
                                              <p:pRg st="25" end="25"/>
                                            </p:txEl>
                                          </p:spTgt>
                                        </p:tgtEl>
                                      </p:cBhvr>
                                    </p:animEffect>
                                    <p:anim calcmode="lin" valueType="num">
                                      <p:cBhvr>
                                        <p:cTn id="176" dur="1000" fill="hold"/>
                                        <p:tgtEl>
                                          <p:spTgt spid="310275">
                                            <p:txEl>
                                              <p:pRg st="25" end="25"/>
                                            </p:txEl>
                                          </p:spTgt>
                                        </p:tgtEl>
                                        <p:attrNameLst>
                                          <p:attrName>ppt_x</p:attrName>
                                        </p:attrNameLst>
                                      </p:cBhvr>
                                      <p:tavLst>
                                        <p:tav tm="0">
                                          <p:val>
                                            <p:strVal val="#ppt_x"/>
                                          </p:val>
                                        </p:tav>
                                        <p:tav tm="100000">
                                          <p:val>
                                            <p:strVal val="#ppt_x"/>
                                          </p:val>
                                        </p:tav>
                                      </p:tavLst>
                                    </p:anim>
                                    <p:anim calcmode="lin" valueType="num">
                                      <p:cBhvr>
                                        <p:cTn id="177" dur="1000" fill="hold"/>
                                        <p:tgtEl>
                                          <p:spTgt spid="310275">
                                            <p:txEl>
                                              <p:pRg st="25" end="25"/>
                                            </p:txEl>
                                          </p:spTgt>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310275">
                                            <p:txEl>
                                              <p:pRg st="26" end="26"/>
                                            </p:txEl>
                                          </p:spTgt>
                                        </p:tgtEl>
                                        <p:attrNameLst>
                                          <p:attrName>style.visibility</p:attrName>
                                        </p:attrNameLst>
                                      </p:cBhvr>
                                      <p:to>
                                        <p:strVal val="visible"/>
                                      </p:to>
                                    </p:set>
                                    <p:animEffect transition="in" filter="fade">
                                      <p:cBhvr>
                                        <p:cTn id="180" dur="1000"/>
                                        <p:tgtEl>
                                          <p:spTgt spid="310275">
                                            <p:txEl>
                                              <p:pRg st="26" end="26"/>
                                            </p:txEl>
                                          </p:spTgt>
                                        </p:tgtEl>
                                      </p:cBhvr>
                                    </p:animEffect>
                                    <p:anim calcmode="lin" valueType="num">
                                      <p:cBhvr>
                                        <p:cTn id="181" dur="1000" fill="hold"/>
                                        <p:tgtEl>
                                          <p:spTgt spid="310275">
                                            <p:txEl>
                                              <p:pRg st="26" end="26"/>
                                            </p:txEl>
                                          </p:spTgt>
                                        </p:tgtEl>
                                        <p:attrNameLst>
                                          <p:attrName>ppt_x</p:attrName>
                                        </p:attrNameLst>
                                      </p:cBhvr>
                                      <p:tavLst>
                                        <p:tav tm="0">
                                          <p:val>
                                            <p:strVal val="#ppt_x"/>
                                          </p:val>
                                        </p:tav>
                                        <p:tav tm="100000">
                                          <p:val>
                                            <p:strVal val="#ppt_x"/>
                                          </p:val>
                                        </p:tav>
                                      </p:tavLst>
                                    </p:anim>
                                    <p:anim calcmode="lin" valueType="num">
                                      <p:cBhvr>
                                        <p:cTn id="182" dur="1000" fill="hold"/>
                                        <p:tgtEl>
                                          <p:spTgt spid="310275">
                                            <p:txEl>
                                              <p:pRg st="26" end="2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p:bldP spid="3102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93E76BFA-F6C1-6C8B-A656-E68130B06420}"/>
              </a:ext>
            </a:extLst>
          </p:cNvPr>
          <p:cNvSpPr>
            <a:spLocks noGrp="1" noChangeArrowheads="1"/>
          </p:cNvSpPr>
          <p:nvPr>
            <p:ph type="title"/>
          </p:nvPr>
        </p:nvSpPr>
        <p:spPr>
          <a:xfrm>
            <a:off x="404813" y="179388"/>
            <a:ext cx="6181725" cy="863600"/>
          </a:xfrm>
        </p:spPr>
        <p:txBody>
          <a:bodyPr/>
          <a:lstStyle/>
          <a:p>
            <a:pPr eaLnBrk="1" hangingPunct="1"/>
            <a:r>
              <a:rPr lang="de-DE" altLang="de-DE" sz="3000" b="1">
                <a:solidFill>
                  <a:srgbClr val="FF3300"/>
                </a:solidFill>
                <a:latin typeface="Calibri" panose="020F0502020204030204" pitchFamily="34" charset="0"/>
              </a:rPr>
              <a:t>Technikpersonal</a:t>
            </a:r>
          </a:p>
        </p:txBody>
      </p:sp>
      <p:sp>
        <p:nvSpPr>
          <p:cNvPr id="312323" name="Rectangle 3">
            <a:extLst>
              <a:ext uri="{FF2B5EF4-FFF2-40B4-BE49-F238E27FC236}">
                <a16:creationId xmlns:a16="http://schemas.microsoft.com/office/drawing/2014/main" id="{DD0B60E8-9C63-DBDB-58D2-BBF5D66761CB}"/>
              </a:ext>
            </a:extLst>
          </p:cNvPr>
          <p:cNvSpPr>
            <a:spLocks noGrp="1" noChangeArrowheads="1"/>
          </p:cNvSpPr>
          <p:nvPr>
            <p:ph type="body" idx="1"/>
          </p:nvPr>
        </p:nvSpPr>
        <p:spPr>
          <a:xfrm>
            <a:off x="908050" y="1258888"/>
            <a:ext cx="5678488" cy="7416800"/>
          </a:xfrm>
        </p:spPr>
        <p:txBody>
          <a:bodyPr/>
          <a:lstStyle/>
          <a:p>
            <a:pPr eaLnBrk="1" hangingPunct="1">
              <a:lnSpc>
                <a:spcPct val="80000"/>
              </a:lnSpc>
              <a:defRPr/>
            </a:pPr>
            <a:r>
              <a:rPr lang="de-DE" altLang="de-DE" sz="1900" dirty="0">
                <a:latin typeface="Calibri" panose="020F0502020204030204" pitchFamily="34" charset="0"/>
              </a:rPr>
              <a:t>Projektion / Visuals</a:t>
            </a:r>
          </a:p>
          <a:p>
            <a:pPr eaLnBrk="1" hangingPunct="1">
              <a:lnSpc>
                <a:spcPct val="80000"/>
              </a:lnSpc>
              <a:spcBef>
                <a:spcPts val="0"/>
              </a:spcBef>
              <a:buFontTx/>
              <a:buNone/>
              <a:defRPr/>
            </a:pPr>
            <a:r>
              <a:rPr lang="de-DE" altLang="de-DE" sz="1900" dirty="0">
                <a:latin typeface="Calibri" panose="020F0502020204030204" pitchFamily="34" charset="0"/>
              </a:rPr>
              <a:t>	</a:t>
            </a:r>
            <a:r>
              <a:rPr lang="de-DE" altLang="de-DE" sz="1600" dirty="0">
                <a:latin typeface="Calibri" panose="020F0502020204030204" pitchFamily="34" charset="0"/>
              </a:rPr>
              <a:t>- LED- / Projektionstechniker </a:t>
            </a:r>
          </a:p>
          <a:p>
            <a:pPr eaLnBrk="1" hangingPunct="1">
              <a:lnSpc>
                <a:spcPct val="80000"/>
              </a:lnSpc>
              <a:spcBef>
                <a:spcPts val="0"/>
              </a:spcBef>
              <a:buFontTx/>
              <a:buNone/>
              <a:defRPr/>
            </a:pPr>
            <a:r>
              <a:rPr lang="de-DE" altLang="de-DE" sz="1600" dirty="0">
                <a:latin typeface="Calibri" panose="020F0502020204030204" pitchFamily="34" charset="0"/>
              </a:rPr>
              <a:t>	  (ggf. Fachkraft für Veranstaltungstechnik)</a:t>
            </a: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benötigt System-Schulungen</a:t>
            </a:r>
          </a:p>
          <a:p>
            <a:pPr eaLnBrk="1" hangingPunct="1">
              <a:lnSpc>
                <a:spcPct val="80000"/>
              </a:lnSpc>
              <a:spcBef>
                <a:spcPts val="0"/>
              </a:spcBef>
              <a:buFontTx/>
              <a:buNone/>
              <a:defRPr/>
            </a:pPr>
            <a:r>
              <a:rPr lang="de-DE" altLang="de-DE" sz="1600" dirty="0">
                <a:latin typeface="Calibri" panose="020F0502020204030204" pitchFamily="34" charset="0"/>
              </a:rPr>
              <a:t>	- </a:t>
            </a:r>
            <a:r>
              <a:rPr lang="de-DE" altLang="de-DE" sz="1600" dirty="0" err="1">
                <a:latin typeface="Calibri" panose="020F0502020204030204" pitchFamily="34" charset="0"/>
              </a:rPr>
              <a:t>Visualsdesigner</a:t>
            </a:r>
            <a:r>
              <a:rPr lang="de-DE" altLang="de-DE" sz="1600" dirty="0">
                <a:latin typeface="Calibri" panose="020F0502020204030204" pitchFamily="34" charset="0"/>
              </a:rPr>
              <a:t> / -operator –</a:t>
            </a: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benötigt System-Schulungen</a:t>
            </a:r>
          </a:p>
          <a:p>
            <a:pPr eaLnBrk="1" hangingPunct="1">
              <a:lnSpc>
                <a:spcPct val="80000"/>
              </a:lnSpc>
              <a:defRPr/>
            </a:pPr>
            <a:r>
              <a:rPr lang="de-DE" altLang="de-DE" sz="1900" dirty="0" err="1">
                <a:latin typeface="Calibri" panose="020F0502020204030204" pitchFamily="34" charset="0"/>
              </a:rPr>
              <a:t>Backline</a:t>
            </a:r>
            <a:endParaRPr lang="de-DE" altLang="de-DE" sz="1900" dirty="0">
              <a:latin typeface="Calibri" panose="020F0502020204030204" pitchFamily="34" charset="0"/>
            </a:endParaRPr>
          </a:p>
          <a:p>
            <a:pPr eaLnBrk="1" hangingPunct="1">
              <a:lnSpc>
                <a:spcPct val="80000"/>
              </a:lnSpc>
              <a:spcBef>
                <a:spcPts val="0"/>
              </a:spcBef>
              <a:buFontTx/>
              <a:buNone/>
              <a:defRPr/>
            </a:pPr>
            <a:r>
              <a:rPr lang="de-DE" altLang="de-DE" sz="1900" dirty="0">
                <a:latin typeface="Calibri" panose="020F0502020204030204" pitchFamily="34" charset="0"/>
              </a:rPr>
              <a:t>	</a:t>
            </a:r>
            <a:r>
              <a:rPr lang="de-DE" altLang="de-DE" sz="1600" dirty="0">
                <a:latin typeface="Calibri" panose="020F0502020204030204" pitchFamily="34" charset="0"/>
              </a:rPr>
              <a:t>- Backliner</a:t>
            </a: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  benötigt Fachkenntnisse zu Instrumenten</a:t>
            </a:r>
          </a:p>
          <a:p>
            <a:pPr eaLnBrk="1" hangingPunct="1">
              <a:lnSpc>
                <a:spcPct val="80000"/>
              </a:lnSpc>
              <a:defRPr/>
            </a:pPr>
            <a:r>
              <a:rPr lang="de-DE" altLang="de-DE" sz="1900" dirty="0">
                <a:latin typeface="Calibri" panose="020F0502020204030204" pitchFamily="34" charset="0"/>
              </a:rPr>
              <a:t>Show Effekte</a:t>
            </a:r>
          </a:p>
          <a:p>
            <a:pPr eaLnBrk="1" hangingPunct="1">
              <a:lnSpc>
                <a:spcPct val="80000"/>
              </a:lnSpc>
              <a:spcBef>
                <a:spcPts val="0"/>
              </a:spcBef>
              <a:buFontTx/>
              <a:buNone/>
              <a:defRPr/>
            </a:pPr>
            <a:r>
              <a:rPr lang="de-DE" altLang="de-DE" sz="1900" dirty="0">
                <a:latin typeface="Calibri" panose="020F0502020204030204" pitchFamily="34" charset="0"/>
              </a:rPr>
              <a:t>	</a:t>
            </a:r>
            <a:r>
              <a:rPr lang="de-DE" altLang="de-DE" sz="1600" dirty="0">
                <a:latin typeface="Calibri" panose="020F0502020204030204" pitchFamily="34" charset="0"/>
              </a:rPr>
              <a:t>- Lasertechniker</a:t>
            </a: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benötigt Befähigungsschein </a:t>
            </a:r>
          </a:p>
          <a:p>
            <a:pPr eaLnBrk="1" hangingPunct="1">
              <a:lnSpc>
                <a:spcPct val="80000"/>
              </a:lnSpc>
              <a:spcBef>
                <a:spcPts val="0"/>
              </a:spcBef>
              <a:buFontTx/>
              <a:buNone/>
              <a:defRPr/>
            </a:pPr>
            <a:r>
              <a:rPr lang="de-DE" altLang="de-DE" sz="1600" i="1" dirty="0">
                <a:latin typeface="Calibri" panose="020F0502020204030204" pitchFamily="34" charset="0"/>
              </a:rPr>
              <a:t>	  </a:t>
            </a:r>
            <a:r>
              <a:rPr lang="de-DE" altLang="de-DE" sz="1600" dirty="0">
                <a:latin typeface="Calibri" panose="020F0502020204030204" pitchFamily="34" charset="0"/>
              </a:rPr>
              <a:t>(als Laserschutzbeauftragter nach §5 </a:t>
            </a:r>
            <a:r>
              <a:rPr lang="de-DE" altLang="de-DE" sz="1600" dirty="0" err="1">
                <a:latin typeface="Calibri" panose="020F0502020204030204" pitchFamily="34" charset="0"/>
              </a:rPr>
              <a:t>OStrV</a:t>
            </a:r>
            <a:r>
              <a:rPr lang="de-DE" altLang="de-DE" sz="1600" dirty="0">
                <a:latin typeface="Calibri" panose="020F0502020204030204" pitchFamily="34" charset="0"/>
              </a:rPr>
              <a:t>)</a:t>
            </a:r>
            <a:endParaRPr lang="de-DE" altLang="de-DE" sz="1600" i="1" dirty="0">
              <a:latin typeface="Calibri" panose="020F0502020204030204" pitchFamily="34" charset="0"/>
            </a:endParaRPr>
          </a:p>
          <a:p>
            <a:pPr eaLnBrk="1" hangingPunct="1">
              <a:lnSpc>
                <a:spcPct val="80000"/>
              </a:lnSpc>
              <a:spcBef>
                <a:spcPts val="0"/>
              </a:spcBef>
              <a:buFontTx/>
              <a:buNone/>
              <a:defRPr/>
            </a:pPr>
            <a:r>
              <a:rPr lang="de-DE" altLang="de-DE" sz="1600" dirty="0">
                <a:latin typeface="Calibri" panose="020F0502020204030204" pitchFamily="34" charset="0"/>
              </a:rPr>
              <a:t>	- Pyrotechniker</a:t>
            </a: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benötigt Befähigungsschein </a:t>
            </a:r>
            <a:r>
              <a:rPr lang="de-DE" altLang="de-DE" sz="1600" dirty="0">
                <a:latin typeface="Calibri" panose="020F0502020204030204" pitchFamily="34" charset="0"/>
              </a:rPr>
              <a:t>(nach §20 </a:t>
            </a:r>
            <a:r>
              <a:rPr lang="de-DE" altLang="de-DE" sz="1600" dirty="0" err="1">
                <a:latin typeface="Calibri" panose="020F0502020204030204" pitchFamily="34" charset="0"/>
              </a:rPr>
              <a:t>SprenG</a:t>
            </a:r>
            <a:r>
              <a:rPr lang="de-DE" altLang="de-DE" sz="1600" dirty="0">
                <a:latin typeface="Calibri" panose="020F0502020204030204" pitchFamily="34" charset="0"/>
              </a:rPr>
              <a:t>)</a:t>
            </a:r>
            <a:endParaRPr lang="de-DE" altLang="de-DE" sz="1600" i="1" dirty="0">
              <a:latin typeface="Calibri" panose="020F0502020204030204" pitchFamily="34" charset="0"/>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de-DE" altLang="de-DE" sz="19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IT Technik</a:t>
            </a:r>
          </a:p>
          <a:p>
            <a:pPr marL="0" marR="0" lvl="0" indent="0" algn="l" defTabSz="914400" rtl="0" eaLnBrk="1" fontAlgn="base" latinLnBrk="0" hangingPunct="1">
              <a:lnSpc>
                <a:spcPct val="80000"/>
              </a:lnSpc>
              <a:spcBef>
                <a:spcPts val="0"/>
              </a:spcBef>
              <a:spcAft>
                <a:spcPct val="0"/>
              </a:spcAft>
              <a:buClrTx/>
              <a:buSzTx/>
              <a:buFontTx/>
              <a:buNone/>
              <a:tabLst/>
              <a:defRPr/>
            </a:pPr>
            <a:r>
              <a:rPr kumimoji="0" lang="de-DE" altLang="de-DE" sz="19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de-DE" altLang="de-DE" sz="1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IT Techniker</a:t>
            </a:r>
          </a:p>
          <a:p>
            <a:pPr marL="0" marR="0" lvl="0" indent="0" algn="l" defTabSz="914400" rtl="0" eaLnBrk="1" fontAlgn="base" latinLnBrk="0" hangingPunct="1">
              <a:lnSpc>
                <a:spcPct val="80000"/>
              </a:lnSpc>
              <a:spcBef>
                <a:spcPts val="0"/>
              </a:spcBef>
              <a:spcAft>
                <a:spcPct val="0"/>
              </a:spcAft>
              <a:buClrTx/>
              <a:buSzTx/>
              <a:buFontTx/>
              <a:buNone/>
              <a:tabLst/>
              <a:defRPr/>
            </a:pPr>
            <a:r>
              <a:rPr kumimoji="0" lang="de-DE" altLang="de-DE" sz="16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de-DE" altLang="de-DE" sz="16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benötigt IT Kenntnisse und ggf. </a:t>
            </a:r>
            <a:r>
              <a:rPr kumimoji="0" lang="de-DE" altLang="de-DE" sz="1600" b="0" i="1"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Sytem</a:t>
            </a:r>
            <a:r>
              <a:rPr kumimoji="0" lang="de-DE" altLang="de-DE" sz="16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-Schulungen</a:t>
            </a:r>
            <a:endParaRPr kumimoji="0" lang="de-DE" altLang="de-DE" sz="19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eaLnBrk="1" hangingPunct="1">
              <a:lnSpc>
                <a:spcPct val="80000"/>
              </a:lnSpc>
              <a:defRPr/>
            </a:pPr>
            <a:r>
              <a:rPr lang="de-DE" altLang="de-DE" sz="1900" dirty="0">
                <a:latin typeface="Calibri" panose="020F0502020204030204" pitchFamily="34" charset="0"/>
              </a:rPr>
              <a:t>Stromversorgung</a:t>
            </a:r>
          </a:p>
          <a:p>
            <a:pPr eaLnBrk="1" hangingPunct="1">
              <a:lnSpc>
                <a:spcPct val="80000"/>
              </a:lnSpc>
              <a:spcBef>
                <a:spcPts val="0"/>
              </a:spcBef>
              <a:buFontTx/>
              <a:buNone/>
              <a:defRPr/>
            </a:pPr>
            <a:r>
              <a:rPr lang="de-DE" altLang="de-DE" sz="1900" dirty="0">
                <a:latin typeface="Calibri" panose="020F0502020204030204" pitchFamily="34" charset="0"/>
              </a:rPr>
              <a:t>	</a:t>
            </a:r>
            <a:r>
              <a:rPr lang="de-DE" altLang="de-DE" sz="1600" dirty="0">
                <a:latin typeface="Calibri" panose="020F0502020204030204" pitchFamily="34" charset="0"/>
              </a:rPr>
              <a:t>- Elektrofachkraft / Elektriker</a:t>
            </a:r>
          </a:p>
          <a:p>
            <a:pPr eaLnBrk="1" hangingPunct="1">
              <a:lnSpc>
                <a:spcPct val="80000"/>
              </a:lnSpc>
              <a:spcBef>
                <a:spcPts val="0"/>
              </a:spcBef>
              <a:buFontTx/>
              <a:buNone/>
              <a:defRPr/>
            </a:pPr>
            <a:r>
              <a:rPr lang="de-DE" altLang="de-DE" sz="1600" dirty="0">
                <a:latin typeface="Calibri" panose="020F0502020204030204" pitchFamily="34" charset="0"/>
              </a:rPr>
              <a:t>	   </a:t>
            </a:r>
            <a:r>
              <a:rPr lang="de-DE" altLang="de-DE" sz="1600" i="1" dirty="0">
                <a:latin typeface="Calibri" panose="020F0502020204030204" pitchFamily="34" charset="0"/>
              </a:rPr>
              <a:t>benötigt Qualifikation als Elektrofachkraft nach</a:t>
            </a:r>
          </a:p>
          <a:p>
            <a:pPr eaLnBrk="1" hangingPunct="1">
              <a:lnSpc>
                <a:spcPct val="80000"/>
              </a:lnSpc>
              <a:spcBef>
                <a:spcPts val="0"/>
              </a:spcBef>
              <a:buFontTx/>
              <a:buNone/>
              <a:defRPr/>
            </a:pPr>
            <a:r>
              <a:rPr lang="de-DE" altLang="de-DE" sz="1600" i="1" dirty="0">
                <a:latin typeface="Calibri" panose="020F0502020204030204" pitchFamily="34" charset="0"/>
              </a:rPr>
              <a:t>	   DGUV V3 und SQQ1</a:t>
            </a:r>
          </a:p>
          <a:p>
            <a:pPr eaLnBrk="1" hangingPunct="1">
              <a:lnSpc>
                <a:spcPct val="80000"/>
              </a:lnSpc>
              <a:spcBef>
                <a:spcPts val="0"/>
              </a:spcBef>
              <a:buFontTx/>
              <a:buNone/>
              <a:defRPr/>
            </a:pPr>
            <a:endParaRPr lang="de-DE" altLang="de-DE" sz="1600" dirty="0">
              <a:latin typeface="Calibri" panose="020F0502020204030204" pitchFamily="34" charset="0"/>
            </a:endParaRPr>
          </a:p>
          <a:p>
            <a:pPr marL="0" algn="just" eaLnBrk="1" hangingPunct="1">
              <a:lnSpc>
                <a:spcPct val="80000"/>
              </a:lnSpc>
              <a:spcBef>
                <a:spcPts val="0"/>
              </a:spcBef>
              <a:buFontTx/>
              <a:buNone/>
              <a:defRPr/>
            </a:pPr>
            <a:r>
              <a:rPr lang="de-DE" altLang="de-DE" sz="1900" dirty="0">
                <a:latin typeface="Calibri" panose="020F0502020204030204" pitchFamily="34" charset="0"/>
              </a:rPr>
              <a:t>Selbstverständlich können alle Positionen und Tätigkeiten sowohl mit / von männlichem als auch weiblichem Personal besetzt / ausgeführt werden.</a:t>
            </a:r>
          </a:p>
          <a:p>
            <a:pPr marL="0" algn="just" eaLnBrk="1" hangingPunct="1">
              <a:lnSpc>
                <a:spcPct val="80000"/>
              </a:lnSpc>
              <a:spcBef>
                <a:spcPts val="0"/>
              </a:spcBef>
              <a:buFontTx/>
              <a:buNone/>
              <a:defRPr/>
            </a:pPr>
            <a:endParaRPr lang="de-DE" altLang="de-DE" sz="19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fade">
                                      <p:cBhvr>
                                        <p:cTn id="7" dur="1000"/>
                                        <p:tgtEl>
                                          <p:spTgt spid="312323">
                                            <p:txEl>
                                              <p:pRg st="0" end="0"/>
                                            </p:txEl>
                                          </p:spTgt>
                                        </p:tgtEl>
                                      </p:cBhvr>
                                    </p:animEffect>
                                    <p:anim calcmode="lin" valueType="num">
                                      <p:cBhvr>
                                        <p:cTn id="8" dur="1000" fill="hold"/>
                                        <p:tgtEl>
                                          <p:spTgt spid="3123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23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2323">
                                            <p:txEl>
                                              <p:pRg st="1" end="1"/>
                                            </p:txEl>
                                          </p:spTgt>
                                        </p:tgtEl>
                                        <p:attrNameLst>
                                          <p:attrName>style.visibility</p:attrName>
                                        </p:attrNameLst>
                                      </p:cBhvr>
                                      <p:to>
                                        <p:strVal val="visible"/>
                                      </p:to>
                                    </p:set>
                                    <p:animEffect transition="in" filter="fade">
                                      <p:cBhvr>
                                        <p:cTn id="12" dur="1000"/>
                                        <p:tgtEl>
                                          <p:spTgt spid="312323">
                                            <p:txEl>
                                              <p:pRg st="1" end="1"/>
                                            </p:txEl>
                                          </p:spTgt>
                                        </p:tgtEl>
                                      </p:cBhvr>
                                    </p:animEffect>
                                    <p:anim calcmode="lin" valueType="num">
                                      <p:cBhvr>
                                        <p:cTn id="13" dur="1000" fill="hold"/>
                                        <p:tgtEl>
                                          <p:spTgt spid="3123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123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2323">
                                            <p:txEl>
                                              <p:pRg st="2" end="2"/>
                                            </p:txEl>
                                          </p:spTgt>
                                        </p:tgtEl>
                                        <p:attrNameLst>
                                          <p:attrName>style.visibility</p:attrName>
                                        </p:attrNameLst>
                                      </p:cBhvr>
                                      <p:to>
                                        <p:strVal val="visible"/>
                                      </p:to>
                                    </p:set>
                                    <p:animEffect transition="in" filter="fade">
                                      <p:cBhvr>
                                        <p:cTn id="17" dur="1000"/>
                                        <p:tgtEl>
                                          <p:spTgt spid="312323">
                                            <p:txEl>
                                              <p:pRg st="2" end="2"/>
                                            </p:txEl>
                                          </p:spTgt>
                                        </p:tgtEl>
                                      </p:cBhvr>
                                    </p:animEffect>
                                    <p:anim calcmode="lin" valueType="num">
                                      <p:cBhvr>
                                        <p:cTn id="18" dur="1000" fill="hold"/>
                                        <p:tgtEl>
                                          <p:spTgt spid="3123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123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2323">
                                            <p:txEl>
                                              <p:pRg st="3" end="3"/>
                                            </p:txEl>
                                          </p:spTgt>
                                        </p:tgtEl>
                                        <p:attrNameLst>
                                          <p:attrName>style.visibility</p:attrName>
                                        </p:attrNameLst>
                                      </p:cBhvr>
                                      <p:to>
                                        <p:strVal val="visible"/>
                                      </p:to>
                                    </p:set>
                                    <p:animEffect transition="in" filter="fade">
                                      <p:cBhvr>
                                        <p:cTn id="22" dur="1000"/>
                                        <p:tgtEl>
                                          <p:spTgt spid="312323">
                                            <p:txEl>
                                              <p:pRg st="3" end="3"/>
                                            </p:txEl>
                                          </p:spTgt>
                                        </p:tgtEl>
                                      </p:cBhvr>
                                    </p:animEffect>
                                    <p:anim calcmode="lin" valueType="num">
                                      <p:cBhvr>
                                        <p:cTn id="23" dur="1000" fill="hold"/>
                                        <p:tgtEl>
                                          <p:spTgt spid="3123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123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12323">
                                            <p:txEl>
                                              <p:pRg st="4" end="4"/>
                                            </p:txEl>
                                          </p:spTgt>
                                        </p:tgtEl>
                                        <p:attrNameLst>
                                          <p:attrName>style.visibility</p:attrName>
                                        </p:attrNameLst>
                                      </p:cBhvr>
                                      <p:to>
                                        <p:strVal val="visible"/>
                                      </p:to>
                                    </p:set>
                                    <p:animEffect transition="in" filter="fade">
                                      <p:cBhvr>
                                        <p:cTn id="29" dur="1000"/>
                                        <p:tgtEl>
                                          <p:spTgt spid="312323">
                                            <p:txEl>
                                              <p:pRg st="4" end="4"/>
                                            </p:txEl>
                                          </p:spTgt>
                                        </p:tgtEl>
                                      </p:cBhvr>
                                    </p:animEffect>
                                    <p:anim calcmode="lin" valueType="num">
                                      <p:cBhvr>
                                        <p:cTn id="30" dur="1000" fill="hold"/>
                                        <p:tgtEl>
                                          <p:spTgt spid="31232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1232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12323">
                                            <p:txEl>
                                              <p:pRg st="5" end="5"/>
                                            </p:txEl>
                                          </p:spTgt>
                                        </p:tgtEl>
                                        <p:attrNameLst>
                                          <p:attrName>style.visibility</p:attrName>
                                        </p:attrNameLst>
                                      </p:cBhvr>
                                      <p:to>
                                        <p:strVal val="visible"/>
                                      </p:to>
                                    </p:set>
                                    <p:animEffect transition="in" filter="fade">
                                      <p:cBhvr>
                                        <p:cTn id="34" dur="1000"/>
                                        <p:tgtEl>
                                          <p:spTgt spid="312323">
                                            <p:txEl>
                                              <p:pRg st="5" end="5"/>
                                            </p:txEl>
                                          </p:spTgt>
                                        </p:tgtEl>
                                      </p:cBhvr>
                                    </p:animEffect>
                                    <p:anim calcmode="lin" valueType="num">
                                      <p:cBhvr>
                                        <p:cTn id="35" dur="1000" fill="hold"/>
                                        <p:tgtEl>
                                          <p:spTgt spid="31232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123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12323">
                                            <p:txEl>
                                              <p:pRg st="6" end="6"/>
                                            </p:txEl>
                                          </p:spTgt>
                                        </p:tgtEl>
                                        <p:attrNameLst>
                                          <p:attrName>style.visibility</p:attrName>
                                        </p:attrNameLst>
                                      </p:cBhvr>
                                      <p:to>
                                        <p:strVal val="visible"/>
                                      </p:to>
                                    </p:set>
                                    <p:animEffect transition="in" filter="fade">
                                      <p:cBhvr>
                                        <p:cTn id="41" dur="1000"/>
                                        <p:tgtEl>
                                          <p:spTgt spid="312323">
                                            <p:txEl>
                                              <p:pRg st="6" end="6"/>
                                            </p:txEl>
                                          </p:spTgt>
                                        </p:tgtEl>
                                      </p:cBhvr>
                                    </p:animEffect>
                                    <p:anim calcmode="lin" valueType="num">
                                      <p:cBhvr>
                                        <p:cTn id="42" dur="1000" fill="hold"/>
                                        <p:tgtEl>
                                          <p:spTgt spid="31232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1232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12323">
                                            <p:txEl>
                                              <p:pRg st="7" end="7"/>
                                            </p:txEl>
                                          </p:spTgt>
                                        </p:tgtEl>
                                        <p:attrNameLst>
                                          <p:attrName>style.visibility</p:attrName>
                                        </p:attrNameLst>
                                      </p:cBhvr>
                                      <p:to>
                                        <p:strVal val="visible"/>
                                      </p:to>
                                    </p:set>
                                    <p:animEffect transition="in" filter="fade">
                                      <p:cBhvr>
                                        <p:cTn id="46" dur="1000"/>
                                        <p:tgtEl>
                                          <p:spTgt spid="312323">
                                            <p:txEl>
                                              <p:pRg st="7" end="7"/>
                                            </p:txEl>
                                          </p:spTgt>
                                        </p:tgtEl>
                                      </p:cBhvr>
                                    </p:animEffect>
                                    <p:anim calcmode="lin" valueType="num">
                                      <p:cBhvr>
                                        <p:cTn id="47" dur="1000" fill="hold"/>
                                        <p:tgtEl>
                                          <p:spTgt spid="31232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1232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12323">
                                            <p:txEl>
                                              <p:pRg st="8" end="8"/>
                                            </p:txEl>
                                          </p:spTgt>
                                        </p:tgtEl>
                                        <p:attrNameLst>
                                          <p:attrName>style.visibility</p:attrName>
                                        </p:attrNameLst>
                                      </p:cBhvr>
                                      <p:to>
                                        <p:strVal val="visible"/>
                                      </p:to>
                                    </p:set>
                                    <p:animEffect transition="in" filter="fade">
                                      <p:cBhvr>
                                        <p:cTn id="51" dur="1000"/>
                                        <p:tgtEl>
                                          <p:spTgt spid="312323">
                                            <p:txEl>
                                              <p:pRg st="8" end="8"/>
                                            </p:txEl>
                                          </p:spTgt>
                                        </p:tgtEl>
                                      </p:cBhvr>
                                    </p:animEffect>
                                    <p:anim calcmode="lin" valueType="num">
                                      <p:cBhvr>
                                        <p:cTn id="52" dur="1000" fill="hold"/>
                                        <p:tgtEl>
                                          <p:spTgt spid="31232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123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12323">
                                            <p:txEl>
                                              <p:pRg st="9" end="9"/>
                                            </p:txEl>
                                          </p:spTgt>
                                        </p:tgtEl>
                                        <p:attrNameLst>
                                          <p:attrName>style.visibility</p:attrName>
                                        </p:attrNameLst>
                                      </p:cBhvr>
                                      <p:to>
                                        <p:strVal val="visible"/>
                                      </p:to>
                                    </p:set>
                                    <p:animEffect transition="in" filter="fade">
                                      <p:cBhvr>
                                        <p:cTn id="58" dur="1000"/>
                                        <p:tgtEl>
                                          <p:spTgt spid="312323">
                                            <p:txEl>
                                              <p:pRg st="9" end="9"/>
                                            </p:txEl>
                                          </p:spTgt>
                                        </p:tgtEl>
                                      </p:cBhvr>
                                    </p:animEffect>
                                    <p:anim calcmode="lin" valueType="num">
                                      <p:cBhvr>
                                        <p:cTn id="59" dur="1000" fill="hold"/>
                                        <p:tgtEl>
                                          <p:spTgt spid="31232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123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12323">
                                            <p:txEl>
                                              <p:pRg st="10" end="10"/>
                                            </p:txEl>
                                          </p:spTgt>
                                        </p:tgtEl>
                                        <p:attrNameLst>
                                          <p:attrName>style.visibility</p:attrName>
                                        </p:attrNameLst>
                                      </p:cBhvr>
                                      <p:to>
                                        <p:strVal val="visible"/>
                                      </p:to>
                                    </p:set>
                                    <p:animEffect transition="in" filter="fade">
                                      <p:cBhvr>
                                        <p:cTn id="65" dur="1000"/>
                                        <p:tgtEl>
                                          <p:spTgt spid="312323">
                                            <p:txEl>
                                              <p:pRg st="10" end="10"/>
                                            </p:txEl>
                                          </p:spTgt>
                                        </p:tgtEl>
                                      </p:cBhvr>
                                    </p:animEffect>
                                    <p:anim calcmode="lin" valueType="num">
                                      <p:cBhvr>
                                        <p:cTn id="66" dur="1000" fill="hold"/>
                                        <p:tgtEl>
                                          <p:spTgt spid="31232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1232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12323">
                                            <p:txEl>
                                              <p:pRg st="11" end="11"/>
                                            </p:txEl>
                                          </p:spTgt>
                                        </p:tgtEl>
                                        <p:attrNameLst>
                                          <p:attrName>style.visibility</p:attrName>
                                        </p:attrNameLst>
                                      </p:cBhvr>
                                      <p:to>
                                        <p:strVal val="visible"/>
                                      </p:to>
                                    </p:set>
                                    <p:animEffect transition="in" filter="fade">
                                      <p:cBhvr>
                                        <p:cTn id="70" dur="1000"/>
                                        <p:tgtEl>
                                          <p:spTgt spid="312323">
                                            <p:txEl>
                                              <p:pRg st="11" end="11"/>
                                            </p:txEl>
                                          </p:spTgt>
                                        </p:tgtEl>
                                      </p:cBhvr>
                                    </p:animEffect>
                                    <p:anim calcmode="lin" valueType="num">
                                      <p:cBhvr>
                                        <p:cTn id="71" dur="1000" fill="hold"/>
                                        <p:tgtEl>
                                          <p:spTgt spid="31232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12323">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12323">
                                            <p:txEl>
                                              <p:pRg st="12" end="12"/>
                                            </p:txEl>
                                          </p:spTgt>
                                        </p:tgtEl>
                                        <p:attrNameLst>
                                          <p:attrName>style.visibility</p:attrName>
                                        </p:attrNameLst>
                                      </p:cBhvr>
                                      <p:to>
                                        <p:strVal val="visible"/>
                                      </p:to>
                                    </p:set>
                                    <p:animEffect transition="in" filter="fade">
                                      <p:cBhvr>
                                        <p:cTn id="75" dur="1000"/>
                                        <p:tgtEl>
                                          <p:spTgt spid="312323">
                                            <p:txEl>
                                              <p:pRg st="12" end="12"/>
                                            </p:txEl>
                                          </p:spTgt>
                                        </p:tgtEl>
                                      </p:cBhvr>
                                    </p:animEffect>
                                    <p:anim calcmode="lin" valueType="num">
                                      <p:cBhvr>
                                        <p:cTn id="76" dur="1000" fill="hold"/>
                                        <p:tgtEl>
                                          <p:spTgt spid="312323">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31232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12323">
                                            <p:txEl>
                                              <p:pRg st="13" end="13"/>
                                            </p:txEl>
                                          </p:spTgt>
                                        </p:tgtEl>
                                        <p:attrNameLst>
                                          <p:attrName>style.visibility</p:attrName>
                                        </p:attrNameLst>
                                      </p:cBhvr>
                                      <p:to>
                                        <p:strVal val="visible"/>
                                      </p:to>
                                    </p:set>
                                    <p:animEffect transition="in" filter="fade">
                                      <p:cBhvr>
                                        <p:cTn id="82" dur="1000"/>
                                        <p:tgtEl>
                                          <p:spTgt spid="312323">
                                            <p:txEl>
                                              <p:pRg st="13" end="13"/>
                                            </p:txEl>
                                          </p:spTgt>
                                        </p:tgtEl>
                                      </p:cBhvr>
                                    </p:animEffect>
                                    <p:anim calcmode="lin" valueType="num">
                                      <p:cBhvr>
                                        <p:cTn id="83" dur="1000" fill="hold"/>
                                        <p:tgtEl>
                                          <p:spTgt spid="312323">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312323">
                                            <p:txEl>
                                              <p:pRg st="13" end="13"/>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12323">
                                            <p:txEl>
                                              <p:pRg st="14" end="14"/>
                                            </p:txEl>
                                          </p:spTgt>
                                        </p:tgtEl>
                                        <p:attrNameLst>
                                          <p:attrName>style.visibility</p:attrName>
                                        </p:attrNameLst>
                                      </p:cBhvr>
                                      <p:to>
                                        <p:strVal val="visible"/>
                                      </p:to>
                                    </p:set>
                                    <p:animEffect transition="in" filter="fade">
                                      <p:cBhvr>
                                        <p:cTn id="87" dur="1000"/>
                                        <p:tgtEl>
                                          <p:spTgt spid="312323">
                                            <p:txEl>
                                              <p:pRg st="14" end="14"/>
                                            </p:txEl>
                                          </p:spTgt>
                                        </p:tgtEl>
                                      </p:cBhvr>
                                    </p:animEffect>
                                    <p:anim calcmode="lin" valueType="num">
                                      <p:cBhvr>
                                        <p:cTn id="88" dur="1000" fill="hold"/>
                                        <p:tgtEl>
                                          <p:spTgt spid="312323">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31232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312323">
                                            <p:txEl>
                                              <p:pRg st="15" end="15"/>
                                            </p:txEl>
                                          </p:spTgt>
                                        </p:tgtEl>
                                        <p:attrNameLst>
                                          <p:attrName>style.visibility</p:attrName>
                                        </p:attrNameLst>
                                      </p:cBhvr>
                                      <p:to>
                                        <p:strVal val="visible"/>
                                      </p:to>
                                    </p:set>
                                    <p:animEffect transition="in" filter="fade">
                                      <p:cBhvr>
                                        <p:cTn id="94" dur="1000"/>
                                        <p:tgtEl>
                                          <p:spTgt spid="312323">
                                            <p:txEl>
                                              <p:pRg st="15" end="15"/>
                                            </p:txEl>
                                          </p:spTgt>
                                        </p:tgtEl>
                                      </p:cBhvr>
                                    </p:animEffect>
                                    <p:anim calcmode="lin" valueType="num">
                                      <p:cBhvr>
                                        <p:cTn id="95" dur="1000" fill="hold"/>
                                        <p:tgtEl>
                                          <p:spTgt spid="312323">
                                            <p:txEl>
                                              <p:pRg st="15" end="15"/>
                                            </p:txEl>
                                          </p:spTgt>
                                        </p:tgtEl>
                                        <p:attrNameLst>
                                          <p:attrName>ppt_x</p:attrName>
                                        </p:attrNameLst>
                                      </p:cBhvr>
                                      <p:tavLst>
                                        <p:tav tm="0">
                                          <p:val>
                                            <p:strVal val="#ppt_x"/>
                                          </p:val>
                                        </p:tav>
                                        <p:tav tm="100000">
                                          <p:val>
                                            <p:strVal val="#ppt_x"/>
                                          </p:val>
                                        </p:tav>
                                      </p:tavLst>
                                    </p:anim>
                                    <p:anim calcmode="lin" valueType="num">
                                      <p:cBhvr>
                                        <p:cTn id="96" dur="1000" fill="hold"/>
                                        <p:tgtEl>
                                          <p:spTgt spid="31232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12323">
                                            <p:txEl>
                                              <p:pRg st="16" end="16"/>
                                            </p:txEl>
                                          </p:spTgt>
                                        </p:tgtEl>
                                        <p:attrNameLst>
                                          <p:attrName>style.visibility</p:attrName>
                                        </p:attrNameLst>
                                      </p:cBhvr>
                                      <p:to>
                                        <p:strVal val="visible"/>
                                      </p:to>
                                    </p:set>
                                    <p:animEffect transition="in" filter="fade">
                                      <p:cBhvr>
                                        <p:cTn id="101" dur="1000"/>
                                        <p:tgtEl>
                                          <p:spTgt spid="312323">
                                            <p:txEl>
                                              <p:pRg st="16" end="16"/>
                                            </p:txEl>
                                          </p:spTgt>
                                        </p:tgtEl>
                                      </p:cBhvr>
                                    </p:animEffect>
                                    <p:anim calcmode="lin" valueType="num">
                                      <p:cBhvr>
                                        <p:cTn id="102" dur="1000" fill="hold"/>
                                        <p:tgtEl>
                                          <p:spTgt spid="312323">
                                            <p:txEl>
                                              <p:pRg st="16" end="16"/>
                                            </p:txEl>
                                          </p:spTgt>
                                        </p:tgtEl>
                                        <p:attrNameLst>
                                          <p:attrName>ppt_x</p:attrName>
                                        </p:attrNameLst>
                                      </p:cBhvr>
                                      <p:tavLst>
                                        <p:tav tm="0">
                                          <p:val>
                                            <p:strVal val="#ppt_x"/>
                                          </p:val>
                                        </p:tav>
                                        <p:tav tm="100000">
                                          <p:val>
                                            <p:strVal val="#ppt_x"/>
                                          </p:val>
                                        </p:tav>
                                      </p:tavLst>
                                    </p:anim>
                                    <p:anim calcmode="lin" valueType="num">
                                      <p:cBhvr>
                                        <p:cTn id="103" dur="1000" fill="hold"/>
                                        <p:tgtEl>
                                          <p:spTgt spid="312323">
                                            <p:txEl>
                                              <p:pRg st="16" end="16"/>
                                            </p:txEl>
                                          </p:spTgt>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12323">
                                            <p:txEl>
                                              <p:pRg st="17" end="17"/>
                                            </p:txEl>
                                          </p:spTgt>
                                        </p:tgtEl>
                                        <p:attrNameLst>
                                          <p:attrName>style.visibility</p:attrName>
                                        </p:attrNameLst>
                                      </p:cBhvr>
                                      <p:to>
                                        <p:strVal val="visible"/>
                                      </p:to>
                                    </p:set>
                                    <p:animEffect transition="in" filter="fade">
                                      <p:cBhvr>
                                        <p:cTn id="106" dur="1000"/>
                                        <p:tgtEl>
                                          <p:spTgt spid="312323">
                                            <p:txEl>
                                              <p:pRg st="17" end="17"/>
                                            </p:txEl>
                                          </p:spTgt>
                                        </p:tgtEl>
                                      </p:cBhvr>
                                    </p:animEffect>
                                    <p:anim calcmode="lin" valueType="num">
                                      <p:cBhvr>
                                        <p:cTn id="107" dur="1000" fill="hold"/>
                                        <p:tgtEl>
                                          <p:spTgt spid="312323">
                                            <p:txEl>
                                              <p:pRg st="17" end="17"/>
                                            </p:txEl>
                                          </p:spTgt>
                                        </p:tgtEl>
                                        <p:attrNameLst>
                                          <p:attrName>ppt_x</p:attrName>
                                        </p:attrNameLst>
                                      </p:cBhvr>
                                      <p:tavLst>
                                        <p:tav tm="0">
                                          <p:val>
                                            <p:strVal val="#ppt_x"/>
                                          </p:val>
                                        </p:tav>
                                        <p:tav tm="100000">
                                          <p:val>
                                            <p:strVal val="#ppt_x"/>
                                          </p:val>
                                        </p:tav>
                                      </p:tavLst>
                                    </p:anim>
                                    <p:anim calcmode="lin" valueType="num">
                                      <p:cBhvr>
                                        <p:cTn id="108" dur="1000" fill="hold"/>
                                        <p:tgtEl>
                                          <p:spTgt spid="31232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312323">
                                            <p:txEl>
                                              <p:pRg st="18" end="18"/>
                                            </p:txEl>
                                          </p:spTgt>
                                        </p:tgtEl>
                                        <p:attrNameLst>
                                          <p:attrName>style.visibility</p:attrName>
                                        </p:attrNameLst>
                                      </p:cBhvr>
                                      <p:to>
                                        <p:strVal val="visible"/>
                                      </p:to>
                                    </p:set>
                                    <p:animEffect transition="in" filter="fade">
                                      <p:cBhvr>
                                        <p:cTn id="113" dur="1000"/>
                                        <p:tgtEl>
                                          <p:spTgt spid="312323">
                                            <p:txEl>
                                              <p:pRg st="18" end="18"/>
                                            </p:txEl>
                                          </p:spTgt>
                                        </p:tgtEl>
                                      </p:cBhvr>
                                    </p:animEffect>
                                    <p:anim calcmode="lin" valueType="num">
                                      <p:cBhvr>
                                        <p:cTn id="114" dur="1000" fill="hold"/>
                                        <p:tgtEl>
                                          <p:spTgt spid="312323">
                                            <p:txEl>
                                              <p:pRg st="18" end="18"/>
                                            </p:txEl>
                                          </p:spTgt>
                                        </p:tgtEl>
                                        <p:attrNameLst>
                                          <p:attrName>ppt_x</p:attrName>
                                        </p:attrNameLst>
                                      </p:cBhvr>
                                      <p:tavLst>
                                        <p:tav tm="0">
                                          <p:val>
                                            <p:strVal val="#ppt_x"/>
                                          </p:val>
                                        </p:tav>
                                        <p:tav tm="100000">
                                          <p:val>
                                            <p:strVal val="#ppt_x"/>
                                          </p:val>
                                        </p:tav>
                                      </p:tavLst>
                                    </p:anim>
                                    <p:anim calcmode="lin" valueType="num">
                                      <p:cBhvr>
                                        <p:cTn id="115" dur="1000" fill="hold"/>
                                        <p:tgtEl>
                                          <p:spTgt spid="31232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312323">
                                            <p:txEl>
                                              <p:pRg st="19" end="19"/>
                                            </p:txEl>
                                          </p:spTgt>
                                        </p:tgtEl>
                                        <p:attrNameLst>
                                          <p:attrName>style.visibility</p:attrName>
                                        </p:attrNameLst>
                                      </p:cBhvr>
                                      <p:to>
                                        <p:strVal val="visible"/>
                                      </p:to>
                                    </p:set>
                                    <p:animEffect transition="in" filter="fade">
                                      <p:cBhvr>
                                        <p:cTn id="120" dur="1000"/>
                                        <p:tgtEl>
                                          <p:spTgt spid="312323">
                                            <p:txEl>
                                              <p:pRg st="19" end="19"/>
                                            </p:txEl>
                                          </p:spTgt>
                                        </p:tgtEl>
                                      </p:cBhvr>
                                    </p:animEffect>
                                    <p:anim calcmode="lin" valueType="num">
                                      <p:cBhvr>
                                        <p:cTn id="121" dur="1000" fill="hold"/>
                                        <p:tgtEl>
                                          <p:spTgt spid="312323">
                                            <p:txEl>
                                              <p:pRg st="19" end="19"/>
                                            </p:txEl>
                                          </p:spTgt>
                                        </p:tgtEl>
                                        <p:attrNameLst>
                                          <p:attrName>ppt_x</p:attrName>
                                        </p:attrNameLst>
                                      </p:cBhvr>
                                      <p:tavLst>
                                        <p:tav tm="0">
                                          <p:val>
                                            <p:strVal val="#ppt_x"/>
                                          </p:val>
                                        </p:tav>
                                        <p:tav tm="100000">
                                          <p:val>
                                            <p:strVal val="#ppt_x"/>
                                          </p:val>
                                        </p:tav>
                                      </p:tavLst>
                                    </p:anim>
                                    <p:anim calcmode="lin" valueType="num">
                                      <p:cBhvr>
                                        <p:cTn id="122" dur="1000" fill="hold"/>
                                        <p:tgtEl>
                                          <p:spTgt spid="312323">
                                            <p:txEl>
                                              <p:pRg st="19" end="19"/>
                                            </p:txEl>
                                          </p:spTgt>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312323">
                                            <p:txEl>
                                              <p:pRg st="20" end="20"/>
                                            </p:txEl>
                                          </p:spTgt>
                                        </p:tgtEl>
                                        <p:attrNameLst>
                                          <p:attrName>style.visibility</p:attrName>
                                        </p:attrNameLst>
                                      </p:cBhvr>
                                      <p:to>
                                        <p:strVal val="visible"/>
                                      </p:to>
                                    </p:set>
                                    <p:animEffect transition="in" filter="fade">
                                      <p:cBhvr>
                                        <p:cTn id="125" dur="1000"/>
                                        <p:tgtEl>
                                          <p:spTgt spid="312323">
                                            <p:txEl>
                                              <p:pRg st="20" end="20"/>
                                            </p:txEl>
                                          </p:spTgt>
                                        </p:tgtEl>
                                      </p:cBhvr>
                                    </p:animEffect>
                                    <p:anim calcmode="lin" valueType="num">
                                      <p:cBhvr>
                                        <p:cTn id="126" dur="1000" fill="hold"/>
                                        <p:tgtEl>
                                          <p:spTgt spid="312323">
                                            <p:txEl>
                                              <p:pRg st="20" end="20"/>
                                            </p:txEl>
                                          </p:spTgt>
                                        </p:tgtEl>
                                        <p:attrNameLst>
                                          <p:attrName>ppt_x</p:attrName>
                                        </p:attrNameLst>
                                      </p:cBhvr>
                                      <p:tavLst>
                                        <p:tav tm="0">
                                          <p:val>
                                            <p:strVal val="#ppt_x"/>
                                          </p:val>
                                        </p:tav>
                                        <p:tav tm="100000">
                                          <p:val>
                                            <p:strVal val="#ppt_x"/>
                                          </p:val>
                                        </p:tav>
                                      </p:tavLst>
                                    </p:anim>
                                    <p:anim calcmode="lin" valueType="num">
                                      <p:cBhvr>
                                        <p:cTn id="127" dur="1000" fill="hold"/>
                                        <p:tgtEl>
                                          <p:spTgt spid="312323">
                                            <p:txEl>
                                              <p:pRg st="20" end="20"/>
                                            </p:txEl>
                                          </p:spTgt>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312323">
                                            <p:txEl>
                                              <p:pRg st="21" end="21"/>
                                            </p:txEl>
                                          </p:spTgt>
                                        </p:tgtEl>
                                        <p:attrNameLst>
                                          <p:attrName>style.visibility</p:attrName>
                                        </p:attrNameLst>
                                      </p:cBhvr>
                                      <p:to>
                                        <p:strVal val="visible"/>
                                      </p:to>
                                    </p:set>
                                    <p:animEffect transition="in" filter="fade">
                                      <p:cBhvr>
                                        <p:cTn id="130" dur="1000"/>
                                        <p:tgtEl>
                                          <p:spTgt spid="312323">
                                            <p:txEl>
                                              <p:pRg st="21" end="21"/>
                                            </p:txEl>
                                          </p:spTgt>
                                        </p:tgtEl>
                                      </p:cBhvr>
                                    </p:animEffect>
                                    <p:anim calcmode="lin" valueType="num">
                                      <p:cBhvr>
                                        <p:cTn id="131" dur="1000" fill="hold"/>
                                        <p:tgtEl>
                                          <p:spTgt spid="312323">
                                            <p:txEl>
                                              <p:pRg st="21" end="21"/>
                                            </p:txEl>
                                          </p:spTgt>
                                        </p:tgtEl>
                                        <p:attrNameLst>
                                          <p:attrName>ppt_x</p:attrName>
                                        </p:attrNameLst>
                                      </p:cBhvr>
                                      <p:tavLst>
                                        <p:tav tm="0">
                                          <p:val>
                                            <p:strVal val="#ppt_x"/>
                                          </p:val>
                                        </p:tav>
                                        <p:tav tm="100000">
                                          <p:val>
                                            <p:strVal val="#ppt_x"/>
                                          </p:val>
                                        </p:tav>
                                      </p:tavLst>
                                    </p:anim>
                                    <p:anim calcmode="lin" valueType="num">
                                      <p:cBhvr>
                                        <p:cTn id="132" dur="1000" fill="hold"/>
                                        <p:tgtEl>
                                          <p:spTgt spid="312323">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312323">
                                            <p:txEl>
                                              <p:pRg st="23" end="23"/>
                                            </p:txEl>
                                          </p:spTgt>
                                        </p:tgtEl>
                                        <p:attrNameLst>
                                          <p:attrName>style.visibility</p:attrName>
                                        </p:attrNameLst>
                                      </p:cBhvr>
                                      <p:to>
                                        <p:strVal val="visible"/>
                                      </p:to>
                                    </p:set>
                                    <p:animEffect transition="in" filter="fade">
                                      <p:cBhvr>
                                        <p:cTn id="137" dur="1000"/>
                                        <p:tgtEl>
                                          <p:spTgt spid="312323">
                                            <p:txEl>
                                              <p:pRg st="23" end="23"/>
                                            </p:txEl>
                                          </p:spTgt>
                                        </p:tgtEl>
                                      </p:cBhvr>
                                    </p:animEffect>
                                    <p:anim calcmode="lin" valueType="num">
                                      <p:cBhvr>
                                        <p:cTn id="138" dur="1000" fill="hold"/>
                                        <p:tgtEl>
                                          <p:spTgt spid="312323">
                                            <p:txEl>
                                              <p:pRg st="23" end="23"/>
                                            </p:txEl>
                                          </p:spTgt>
                                        </p:tgtEl>
                                        <p:attrNameLst>
                                          <p:attrName>ppt_x</p:attrName>
                                        </p:attrNameLst>
                                      </p:cBhvr>
                                      <p:tavLst>
                                        <p:tav tm="0">
                                          <p:val>
                                            <p:strVal val="#ppt_x"/>
                                          </p:val>
                                        </p:tav>
                                        <p:tav tm="100000">
                                          <p:val>
                                            <p:strVal val="#ppt_x"/>
                                          </p:val>
                                        </p:tav>
                                      </p:tavLst>
                                    </p:anim>
                                    <p:anim calcmode="lin" valueType="num">
                                      <p:cBhvr>
                                        <p:cTn id="139" dur="1000" fill="hold"/>
                                        <p:tgtEl>
                                          <p:spTgt spid="312323">
                                            <p:txEl>
                                              <p:pRg st="23"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3E6B32B6-09C0-D0AF-7B45-7E46A65F6D25}"/>
              </a:ext>
            </a:extLst>
          </p:cNvPr>
          <p:cNvSpPr>
            <a:spLocks noGrp="1" noChangeArrowheads="1"/>
          </p:cNvSpPr>
          <p:nvPr>
            <p:ph type="title"/>
          </p:nvPr>
        </p:nvSpPr>
        <p:spPr>
          <a:xfrm>
            <a:off x="260350" y="323850"/>
            <a:ext cx="6254750" cy="790575"/>
          </a:xfrm>
        </p:spPr>
        <p:txBody>
          <a:bodyPr/>
          <a:lstStyle/>
          <a:p>
            <a:pPr eaLnBrk="1" hangingPunct="1"/>
            <a:r>
              <a:rPr lang="de-DE" altLang="de-DE" sz="3000" b="1" dirty="0">
                <a:solidFill>
                  <a:srgbClr val="FF3300"/>
                </a:solidFill>
                <a:latin typeface="Calibri" panose="020F0502020204030204" pitchFamily="34" charset="0"/>
              </a:rPr>
              <a:t>Technical-Rider</a:t>
            </a:r>
          </a:p>
        </p:txBody>
      </p:sp>
      <p:sp>
        <p:nvSpPr>
          <p:cNvPr id="272387" name="Rectangle 3">
            <a:extLst>
              <a:ext uri="{FF2B5EF4-FFF2-40B4-BE49-F238E27FC236}">
                <a16:creationId xmlns:a16="http://schemas.microsoft.com/office/drawing/2014/main" id="{0D68341A-FB9B-4C9D-21F3-947863A46AFE}"/>
              </a:ext>
            </a:extLst>
          </p:cNvPr>
          <p:cNvSpPr>
            <a:spLocks noGrp="1" noChangeArrowheads="1"/>
          </p:cNvSpPr>
          <p:nvPr>
            <p:ph type="body" idx="1"/>
          </p:nvPr>
        </p:nvSpPr>
        <p:spPr>
          <a:xfrm>
            <a:off x="765175" y="1114425"/>
            <a:ext cx="5903913" cy="7489825"/>
          </a:xfrm>
        </p:spPr>
        <p:txBody>
          <a:bodyPr/>
          <a:lstStyle/>
          <a:p>
            <a:pPr marL="0" indent="0" algn="just" eaLnBrk="1" hangingPunct="1">
              <a:buFontTx/>
              <a:buNone/>
              <a:defRPr/>
            </a:pPr>
            <a:r>
              <a:rPr lang="de-DE" altLang="de-DE" sz="1900" dirty="0">
                <a:latin typeface="Calibri" panose="020F0502020204030204" pitchFamily="34" charset="0"/>
              </a:rPr>
              <a:t>Der Technical Rider fasst die technischen Anforderungen einer Produktion zusammen und ist die Grundlage für den Örtlichen Veranstalter bzw. den Technikausstatter zur Bereitstellung der erforderlichen Veranstaltungstechnik für eine Veranstaltung. </a:t>
            </a:r>
          </a:p>
          <a:p>
            <a:pPr eaLnBrk="1" hangingPunct="1">
              <a:defRPr/>
            </a:pPr>
            <a:r>
              <a:rPr lang="de-DE" altLang="de-DE" sz="1900" dirty="0">
                <a:latin typeface="Calibri" panose="020F0502020204030204" pitchFamily="34" charset="0"/>
              </a:rPr>
              <a:t>Exakte Spezifikation der Anforderungen für </a:t>
            </a:r>
          </a:p>
          <a:p>
            <a:pPr marL="361950" indent="0" eaLnBrk="1" hangingPunct="1">
              <a:spcBef>
                <a:spcPts val="0"/>
              </a:spcBef>
              <a:buNone/>
              <a:defRPr/>
            </a:pPr>
            <a:r>
              <a:rPr lang="de-DE" altLang="de-DE" sz="1900" dirty="0">
                <a:latin typeface="Calibri" panose="020F0502020204030204" pitchFamily="34" charset="0"/>
              </a:rPr>
              <a:t>- Ton (PA / </a:t>
            </a:r>
            <a:r>
              <a:rPr lang="de-DE" altLang="de-DE" sz="1900" dirty="0" err="1">
                <a:latin typeface="Calibri" panose="020F0502020204030204" pitchFamily="34" charset="0"/>
              </a:rPr>
              <a:t>FoH</a:t>
            </a:r>
            <a:r>
              <a:rPr lang="de-DE" altLang="de-DE" sz="1900" dirty="0">
                <a:latin typeface="Calibri" panose="020F0502020204030204" pitchFamily="34" charset="0"/>
              </a:rPr>
              <a:t> / Monitor)</a:t>
            </a:r>
          </a:p>
          <a:p>
            <a:pPr marL="361950" indent="0" eaLnBrk="1" hangingPunct="1">
              <a:spcBef>
                <a:spcPts val="0"/>
              </a:spcBef>
              <a:buNone/>
              <a:defRPr/>
            </a:pPr>
            <a:r>
              <a:rPr lang="de-DE" altLang="de-DE" sz="1900" dirty="0">
                <a:latin typeface="Calibri" panose="020F0502020204030204" pitchFamily="34" charset="0"/>
              </a:rPr>
              <a:t>- Licht</a:t>
            </a:r>
          </a:p>
          <a:p>
            <a:pPr marL="361950" indent="0" eaLnBrk="1" hangingPunct="1">
              <a:spcBef>
                <a:spcPts val="0"/>
              </a:spcBef>
              <a:buNone/>
              <a:defRPr/>
            </a:pPr>
            <a:r>
              <a:rPr lang="de-DE" altLang="de-DE" sz="1900" dirty="0">
                <a:latin typeface="Calibri" panose="020F0502020204030204" pitchFamily="34" charset="0"/>
              </a:rPr>
              <a:t>- </a:t>
            </a:r>
            <a:r>
              <a:rPr lang="de-DE" altLang="de-DE" sz="1900" dirty="0" err="1">
                <a:latin typeface="Calibri" panose="020F0502020204030204" pitchFamily="34" charset="0"/>
              </a:rPr>
              <a:t>Podesterie</a:t>
            </a:r>
            <a:r>
              <a:rPr lang="de-DE" altLang="de-DE" sz="1900" dirty="0">
                <a:latin typeface="Calibri" panose="020F0502020204030204" pitchFamily="34" charset="0"/>
              </a:rPr>
              <a:t> / </a:t>
            </a:r>
            <a:r>
              <a:rPr lang="de-DE" altLang="de-DE" sz="1900" dirty="0" err="1">
                <a:latin typeface="Calibri" panose="020F0502020204030204" pitchFamily="34" charset="0"/>
              </a:rPr>
              <a:t>Riser</a:t>
            </a:r>
            <a:endParaRPr lang="de-DE" altLang="de-DE" sz="1900" dirty="0">
              <a:latin typeface="Calibri" panose="020F0502020204030204" pitchFamily="34" charset="0"/>
            </a:endParaRPr>
          </a:p>
          <a:p>
            <a:pPr marL="361950" indent="0" eaLnBrk="1" hangingPunct="1">
              <a:spcBef>
                <a:spcPts val="0"/>
              </a:spcBef>
              <a:buNone/>
              <a:defRPr/>
            </a:pPr>
            <a:r>
              <a:rPr lang="de-DE" altLang="de-DE" sz="1900" dirty="0">
                <a:latin typeface="Calibri" panose="020F0502020204030204" pitchFamily="34" charset="0"/>
              </a:rPr>
              <a:t>- Stromanforderungen</a:t>
            </a:r>
          </a:p>
          <a:p>
            <a:pPr marL="361950" indent="0" eaLnBrk="1" hangingPunct="1">
              <a:spcBef>
                <a:spcPts val="0"/>
              </a:spcBef>
              <a:buNone/>
              <a:defRPr/>
            </a:pPr>
            <a:r>
              <a:rPr lang="de-DE" altLang="de-DE" sz="1900" dirty="0">
                <a:latin typeface="Calibri" panose="020F0502020204030204" pitchFamily="34" charset="0"/>
              </a:rPr>
              <a:t>- ggf. Visuals, Projektionen, u.a.</a:t>
            </a:r>
          </a:p>
          <a:p>
            <a:pPr eaLnBrk="1" hangingPunct="1">
              <a:defRPr/>
            </a:pPr>
            <a:r>
              <a:rPr lang="de-DE" altLang="de-DE" sz="1900" dirty="0">
                <a:latin typeface="Calibri" panose="020F0502020204030204" pitchFamily="34" charset="0"/>
              </a:rPr>
              <a:t>Spezifikation der Bühne</a:t>
            </a:r>
          </a:p>
          <a:p>
            <a:pPr eaLnBrk="1" hangingPunct="1">
              <a:defRPr/>
            </a:pPr>
            <a:r>
              <a:rPr lang="de-DE" altLang="de-DE" sz="1900" dirty="0">
                <a:latin typeface="Calibri" panose="020F0502020204030204" pitchFamily="34" charset="0"/>
              </a:rPr>
              <a:t>Ansprechpartner zu jedem Gewerk</a:t>
            </a:r>
          </a:p>
          <a:p>
            <a:pPr eaLnBrk="1" hangingPunct="1">
              <a:defRPr/>
            </a:pPr>
            <a:r>
              <a:rPr lang="de-DE" altLang="de-DE" sz="1900" dirty="0">
                <a:latin typeface="Calibri" panose="020F0502020204030204" pitchFamily="34" charset="0"/>
              </a:rPr>
              <a:t>Anforderung an örtlichem Personal</a:t>
            </a:r>
          </a:p>
          <a:p>
            <a:pPr marL="0" indent="0" eaLnBrk="1" hangingPunct="1">
              <a:spcBef>
                <a:spcPts val="0"/>
              </a:spcBef>
              <a:buFontTx/>
              <a:buNone/>
              <a:defRPr/>
            </a:pPr>
            <a:r>
              <a:rPr lang="de-DE" altLang="de-DE" sz="1900" dirty="0">
                <a:latin typeface="Calibri" panose="020F0502020204030204" pitchFamily="34" charset="0"/>
              </a:rPr>
              <a:t>       (Techniker, Rigger, </a:t>
            </a:r>
            <a:r>
              <a:rPr lang="de-DE" altLang="de-DE" sz="1900" dirty="0" err="1">
                <a:latin typeface="Calibri" panose="020F0502020204030204" pitchFamily="34" charset="0"/>
              </a:rPr>
              <a:t>Stagehands</a:t>
            </a:r>
            <a:r>
              <a:rPr lang="de-DE" altLang="de-DE" sz="1900" dirty="0">
                <a:latin typeface="Calibri" panose="020F0502020204030204" pitchFamily="34" charset="0"/>
              </a:rPr>
              <a:t> etc.)</a:t>
            </a:r>
          </a:p>
          <a:p>
            <a:pPr eaLnBrk="1" hangingPunct="1">
              <a:defRPr/>
            </a:pPr>
            <a:r>
              <a:rPr lang="de-DE" altLang="de-DE" sz="1900" dirty="0">
                <a:latin typeface="Calibri" panose="020F0502020204030204" pitchFamily="34" charset="0"/>
              </a:rPr>
              <a:t>Anforderung an technischen Hilfsmitteln </a:t>
            </a:r>
          </a:p>
          <a:p>
            <a:pPr marL="0" indent="0" eaLnBrk="1" hangingPunct="1">
              <a:spcBef>
                <a:spcPts val="0"/>
              </a:spcBef>
              <a:buFontTx/>
              <a:buNone/>
              <a:defRPr/>
            </a:pPr>
            <a:r>
              <a:rPr lang="de-DE" altLang="de-DE" sz="1900" dirty="0">
                <a:latin typeface="Calibri" panose="020F0502020204030204" pitchFamily="34" charset="0"/>
              </a:rPr>
              <a:t>       (z.B. Hubwagen, Gabelstapler etc.)</a:t>
            </a:r>
          </a:p>
          <a:p>
            <a:pPr eaLnBrk="1" hangingPunct="1">
              <a:buFontTx/>
              <a:buNone/>
              <a:defRPr/>
            </a:pPr>
            <a:endParaRPr lang="de-DE" altLang="de-DE" sz="800" dirty="0">
              <a:latin typeface="Calibri" panose="020F0502020204030204" pitchFamily="34" charset="0"/>
            </a:endParaRPr>
          </a:p>
          <a:p>
            <a:pPr eaLnBrk="1" hangingPunct="1">
              <a:buFontTx/>
              <a:buNone/>
              <a:defRPr/>
            </a:pPr>
            <a:r>
              <a:rPr lang="de-DE" altLang="de-DE" sz="1900" dirty="0">
                <a:latin typeface="Calibri" panose="020F0502020204030204" pitchFamily="34" charset="0"/>
              </a:rPr>
              <a:t>Und als Anhänge:</a:t>
            </a:r>
          </a:p>
          <a:p>
            <a:pPr eaLnBrk="1" hangingPunct="1">
              <a:defRPr/>
            </a:pPr>
            <a:r>
              <a:rPr lang="de-DE" altLang="de-DE" sz="1900" dirty="0">
                <a:latin typeface="Calibri" panose="020F0502020204030204" pitchFamily="34" charset="0"/>
              </a:rPr>
              <a:t>Hängeplan </a:t>
            </a:r>
          </a:p>
          <a:p>
            <a:pPr eaLnBrk="1" hangingPunct="1">
              <a:defRPr/>
            </a:pPr>
            <a:r>
              <a:rPr lang="de-DE" altLang="de-DE" sz="1900" dirty="0">
                <a:latin typeface="Calibri" panose="020F0502020204030204" pitchFamily="34" charset="0"/>
              </a:rPr>
              <a:t>Lichtplan</a:t>
            </a:r>
          </a:p>
          <a:p>
            <a:pPr eaLnBrk="1" hangingPunct="1">
              <a:defRPr/>
            </a:pPr>
            <a:r>
              <a:rPr lang="de-DE" altLang="de-DE" sz="1900" dirty="0">
                <a:latin typeface="Calibri" panose="020F0502020204030204" pitchFamily="34" charset="0"/>
              </a:rPr>
              <a:t>Bühnenplan</a:t>
            </a:r>
          </a:p>
          <a:p>
            <a:pPr eaLnBrk="1" hangingPunct="1">
              <a:defRPr/>
            </a:pPr>
            <a:r>
              <a:rPr lang="de-DE" altLang="de-DE" sz="1900" dirty="0">
                <a:latin typeface="Calibri" panose="020F0502020204030204" pitchFamily="34" charset="0"/>
              </a:rPr>
              <a:t>In-</a:t>
            </a:r>
            <a:r>
              <a:rPr lang="de-DE" altLang="de-DE" sz="1900" dirty="0" err="1">
                <a:latin typeface="Calibri" panose="020F0502020204030204" pitchFamily="34" charset="0"/>
              </a:rPr>
              <a:t>Put</a:t>
            </a:r>
            <a:r>
              <a:rPr lang="de-DE" altLang="de-DE" sz="1900" dirty="0">
                <a:latin typeface="Calibri" panose="020F0502020204030204" pitchFamily="34" charset="0"/>
              </a:rPr>
              <a:t>-Liste / </a:t>
            </a:r>
            <a:r>
              <a:rPr lang="de-DE" altLang="de-DE" sz="1900" dirty="0" err="1">
                <a:latin typeface="Calibri" panose="020F0502020204030204" pitchFamily="34" charset="0"/>
              </a:rPr>
              <a:t>Mikrofonierungsplan</a:t>
            </a:r>
            <a:r>
              <a:rPr lang="de-DE" altLang="de-DE" sz="1900" dirty="0">
                <a:latin typeface="Calibri" panose="020F0502020204030204" pitchFamily="34" charset="0"/>
              </a:rPr>
              <a:t> </a:t>
            </a:r>
          </a:p>
          <a:p>
            <a:pPr eaLnBrk="1" hangingPunct="1">
              <a:defRPr/>
            </a:pPr>
            <a:r>
              <a:rPr lang="de-DE" altLang="de-DE" sz="1900" dirty="0">
                <a:latin typeface="Calibri" panose="020F0502020204030204" pitchFamily="34" charset="0"/>
              </a:rPr>
              <a:t>Ggf. Pyro-Plan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8706"/>
                                        </p:tgtEl>
                                        <p:attrNameLst>
                                          <p:attrName>style.visibility</p:attrName>
                                        </p:attrNameLst>
                                      </p:cBhvr>
                                      <p:to>
                                        <p:strVal val="visible"/>
                                      </p:to>
                                    </p:set>
                                    <p:animEffect transition="in" filter="fade">
                                      <p:cBhvr>
                                        <p:cTn id="7" dur="1000"/>
                                        <p:tgtEl>
                                          <p:spTgt spid="328706"/>
                                        </p:tgtEl>
                                      </p:cBhvr>
                                    </p:animEffect>
                                    <p:anim calcmode="lin" valueType="num">
                                      <p:cBhvr>
                                        <p:cTn id="8" dur="1000" fill="hold"/>
                                        <p:tgtEl>
                                          <p:spTgt spid="328706"/>
                                        </p:tgtEl>
                                        <p:attrNameLst>
                                          <p:attrName>ppt_x</p:attrName>
                                        </p:attrNameLst>
                                      </p:cBhvr>
                                      <p:tavLst>
                                        <p:tav tm="0">
                                          <p:val>
                                            <p:strVal val="#ppt_x"/>
                                          </p:val>
                                        </p:tav>
                                        <p:tav tm="100000">
                                          <p:val>
                                            <p:strVal val="#ppt_x"/>
                                          </p:val>
                                        </p:tav>
                                      </p:tavLst>
                                    </p:anim>
                                    <p:anim calcmode="lin" valueType="num">
                                      <p:cBhvr>
                                        <p:cTn id="9" dur="1000" fill="hold"/>
                                        <p:tgtEl>
                                          <p:spTgt spid="3287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2387">
                                            <p:txEl>
                                              <p:pRg st="0" end="0"/>
                                            </p:txEl>
                                          </p:spTgt>
                                        </p:tgtEl>
                                        <p:attrNameLst>
                                          <p:attrName>style.visibility</p:attrName>
                                        </p:attrNameLst>
                                      </p:cBhvr>
                                      <p:to>
                                        <p:strVal val="visible"/>
                                      </p:to>
                                    </p:set>
                                    <p:animEffect transition="in" filter="fade">
                                      <p:cBhvr>
                                        <p:cTn id="14" dur="1000"/>
                                        <p:tgtEl>
                                          <p:spTgt spid="272387">
                                            <p:txEl>
                                              <p:pRg st="0" end="0"/>
                                            </p:txEl>
                                          </p:spTgt>
                                        </p:tgtEl>
                                      </p:cBhvr>
                                    </p:animEffect>
                                    <p:anim calcmode="lin" valueType="num">
                                      <p:cBhvr>
                                        <p:cTn id="15" dur="10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2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2387">
                                            <p:txEl>
                                              <p:pRg st="1" end="1"/>
                                            </p:txEl>
                                          </p:spTgt>
                                        </p:tgtEl>
                                        <p:attrNameLst>
                                          <p:attrName>style.visibility</p:attrName>
                                        </p:attrNameLst>
                                      </p:cBhvr>
                                      <p:to>
                                        <p:strVal val="visible"/>
                                      </p:to>
                                    </p:set>
                                    <p:animEffect transition="in" filter="fade">
                                      <p:cBhvr>
                                        <p:cTn id="21" dur="1000"/>
                                        <p:tgtEl>
                                          <p:spTgt spid="272387">
                                            <p:txEl>
                                              <p:pRg st="1" end="1"/>
                                            </p:txEl>
                                          </p:spTgt>
                                        </p:tgtEl>
                                      </p:cBhvr>
                                    </p:animEffect>
                                    <p:anim calcmode="lin" valueType="num">
                                      <p:cBhvr>
                                        <p:cTn id="22" dur="10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72387">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2387">
                                            <p:txEl>
                                              <p:pRg st="2" end="2"/>
                                            </p:txEl>
                                          </p:spTgt>
                                        </p:tgtEl>
                                        <p:attrNameLst>
                                          <p:attrName>style.visibility</p:attrName>
                                        </p:attrNameLst>
                                      </p:cBhvr>
                                      <p:to>
                                        <p:strVal val="visible"/>
                                      </p:to>
                                    </p:set>
                                    <p:animEffect transition="in" filter="fade">
                                      <p:cBhvr>
                                        <p:cTn id="26" dur="1000"/>
                                        <p:tgtEl>
                                          <p:spTgt spid="272387">
                                            <p:txEl>
                                              <p:pRg st="2" end="2"/>
                                            </p:txEl>
                                          </p:spTgt>
                                        </p:tgtEl>
                                      </p:cBhvr>
                                    </p:animEffect>
                                    <p:anim calcmode="lin" valueType="num">
                                      <p:cBhvr>
                                        <p:cTn id="27" dur="1000" fill="hold"/>
                                        <p:tgtEl>
                                          <p:spTgt spid="27238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72387">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2387">
                                            <p:txEl>
                                              <p:pRg st="3" end="3"/>
                                            </p:txEl>
                                          </p:spTgt>
                                        </p:tgtEl>
                                        <p:attrNameLst>
                                          <p:attrName>style.visibility</p:attrName>
                                        </p:attrNameLst>
                                      </p:cBhvr>
                                      <p:to>
                                        <p:strVal val="visible"/>
                                      </p:to>
                                    </p:set>
                                    <p:animEffect transition="in" filter="fade">
                                      <p:cBhvr>
                                        <p:cTn id="31" dur="1000"/>
                                        <p:tgtEl>
                                          <p:spTgt spid="272387">
                                            <p:txEl>
                                              <p:pRg st="3" end="3"/>
                                            </p:txEl>
                                          </p:spTgt>
                                        </p:tgtEl>
                                      </p:cBhvr>
                                    </p:animEffect>
                                    <p:anim calcmode="lin" valueType="num">
                                      <p:cBhvr>
                                        <p:cTn id="32" dur="1000" fill="hold"/>
                                        <p:tgtEl>
                                          <p:spTgt spid="27238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72387">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2387">
                                            <p:txEl>
                                              <p:pRg st="4" end="4"/>
                                            </p:txEl>
                                          </p:spTgt>
                                        </p:tgtEl>
                                        <p:attrNameLst>
                                          <p:attrName>style.visibility</p:attrName>
                                        </p:attrNameLst>
                                      </p:cBhvr>
                                      <p:to>
                                        <p:strVal val="visible"/>
                                      </p:to>
                                    </p:set>
                                    <p:animEffect transition="in" filter="fade">
                                      <p:cBhvr>
                                        <p:cTn id="36" dur="1000"/>
                                        <p:tgtEl>
                                          <p:spTgt spid="272387">
                                            <p:txEl>
                                              <p:pRg st="4" end="4"/>
                                            </p:txEl>
                                          </p:spTgt>
                                        </p:tgtEl>
                                      </p:cBhvr>
                                    </p:animEffect>
                                    <p:anim calcmode="lin" valueType="num">
                                      <p:cBhvr>
                                        <p:cTn id="37" dur="1000" fill="hold"/>
                                        <p:tgtEl>
                                          <p:spTgt spid="272387">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72387">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2387">
                                            <p:txEl>
                                              <p:pRg st="5" end="5"/>
                                            </p:txEl>
                                          </p:spTgt>
                                        </p:tgtEl>
                                        <p:attrNameLst>
                                          <p:attrName>style.visibility</p:attrName>
                                        </p:attrNameLst>
                                      </p:cBhvr>
                                      <p:to>
                                        <p:strVal val="visible"/>
                                      </p:to>
                                    </p:set>
                                    <p:animEffect transition="in" filter="fade">
                                      <p:cBhvr>
                                        <p:cTn id="41" dur="1000"/>
                                        <p:tgtEl>
                                          <p:spTgt spid="272387">
                                            <p:txEl>
                                              <p:pRg st="5" end="5"/>
                                            </p:txEl>
                                          </p:spTgt>
                                        </p:tgtEl>
                                      </p:cBhvr>
                                    </p:animEffect>
                                    <p:anim calcmode="lin" valueType="num">
                                      <p:cBhvr>
                                        <p:cTn id="42" dur="1000" fill="hold"/>
                                        <p:tgtEl>
                                          <p:spTgt spid="272387">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72387">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2387">
                                            <p:txEl>
                                              <p:pRg st="6" end="6"/>
                                            </p:txEl>
                                          </p:spTgt>
                                        </p:tgtEl>
                                        <p:attrNameLst>
                                          <p:attrName>style.visibility</p:attrName>
                                        </p:attrNameLst>
                                      </p:cBhvr>
                                      <p:to>
                                        <p:strVal val="visible"/>
                                      </p:to>
                                    </p:set>
                                    <p:animEffect transition="in" filter="fade">
                                      <p:cBhvr>
                                        <p:cTn id="46" dur="1000"/>
                                        <p:tgtEl>
                                          <p:spTgt spid="272387">
                                            <p:txEl>
                                              <p:pRg st="6" end="6"/>
                                            </p:txEl>
                                          </p:spTgt>
                                        </p:tgtEl>
                                      </p:cBhvr>
                                    </p:animEffect>
                                    <p:anim calcmode="lin" valueType="num">
                                      <p:cBhvr>
                                        <p:cTn id="47" dur="1000" fill="hold"/>
                                        <p:tgtEl>
                                          <p:spTgt spid="272387">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723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72387">
                                            <p:txEl>
                                              <p:pRg st="7" end="7"/>
                                            </p:txEl>
                                          </p:spTgt>
                                        </p:tgtEl>
                                        <p:attrNameLst>
                                          <p:attrName>style.visibility</p:attrName>
                                        </p:attrNameLst>
                                      </p:cBhvr>
                                      <p:to>
                                        <p:strVal val="visible"/>
                                      </p:to>
                                    </p:set>
                                    <p:animEffect transition="in" filter="fade">
                                      <p:cBhvr>
                                        <p:cTn id="53" dur="1000"/>
                                        <p:tgtEl>
                                          <p:spTgt spid="272387">
                                            <p:txEl>
                                              <p:pRg st="7" end="7"/>
                                            </p:txEl>
                                          </p:spTgt>
                                        </p:tgtEl>
                                      </p:cBhvr>
                                    </p:animEffect>
                                    <p:anim calcmode="lin" valueType="num">
                                      <p:cBhvr>
                                        <p:cTn id="54" dur="1000" fill="hold"/>
                                        <p:tgtEl>
                                          <p:spTgt spid="272387">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7238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72387">
                                            <p:txEl>
                                              <p:pRg st="8" end="8"/>
                                            </p:txEl>
                                          </p:spTgt>
                                        </p:tgtEl>
                                        <p:attrNameLst>
                                          <p:attrName>style.visibility</p:attrName>
                                        </p:attrNameLst>
                                      </p:cBhvr>
                                      <p:to>
                                        <p:strVal val="visible"/>
                                      </p:to>
                                    </p:set>
                                    <p:animEffect transition="in" filter="fade">
                                      <p:cBhvr>
                                        <p:cTn id="60" dur="1000"/>
                                        <p:tgtEl>
                                          <p:spTgt spid="272387">
                                            <p:txEl>
                                              <p:pRg st="8" end="8"/>
                                            </p:txEl>
                                          </p:spTgt>
                                        </p:tgtEl>
                                      </p:cBhvr>
                                    </p:animEffect>
                                    <p:anim calcmode="lin" valueType="num">
                                      <p:cBhvr>
                                        <p:cTn id="61" dur="1000" fill="hold"/>
                                        <p:tgtEl>
                                          <p:spTgt spid="272387">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27238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72387">
                                            <p:txEl>
                                              <p:pRg st="9" end="9"/>
                                            </p:txEl>
                                          </p:spTgt>
                                        </p:tgtEl>
                                        <p:attrNameLst>
                                          <p:attrName>style.visibility</p:attrName>
                                        </p:attrNameLst>
                                      </p:cBhvr>
                                      <p:to>
                                        <p:strVal val="visible"/>
                                      </p:to>
                                    </p:set>
                                    <p:animEffect transition="in" filter="fade">
                                      <p:cBhvr>
                                        <p:cTn id="67" dur="1000"/>
                                        <p:tgtEl>
                                          <p:spTgt spid="272387">
                                            <p:txEl>
                                              <p:pRg st="9" end="9"/>
                                            </p:txEl>
                                          </p:spTgt>
                                        </p:tgtEl>
                                      </p:cBhvr>
                                    </p:animEffect>
                                    <p:anim calcmode="lin" valueType="num">
                                      <p:cBhvr>
                                        <p:cTn id="68" dur="1000" fill="hold"/>
                                        <p:tgtEl>
                                          <p:spTgt spid="272387">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272387">
                                            <p:txEl>
                                              <p:pRg st="9" end="9"/>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2387">
                                            <p:txEl>
                                              <p:pRg st="10" end="10"/>
                                            </p:txEl>
                                          </p:spTgt>
                                        </p:tgtEl>
                                        <p:attrNameLst>
                                          <p:attrName>style.visibility</p:attrName>
                                        </p:attrNameLst>
                                      </p:cBhvr>
                                      <p:to>
                                        <p:strVal val="visible"/>
                                      </p:to>
                                    </p:set>
                                    <p:animEffect transition="in" filter="fade">
                                      <p:cBhvr>
                                        <p:cTn id="72" dur="1000"/>
                                        <p:tgtEl>
                                          <p:spTgt spid="272387">
                                            <p:txEl>
                                              <p:pRg st="10" end="10"/>
                                            </p:txEl>
                                          </p:spTgt>
                                        </p:tgtEl>
                                      </p:cBhvr>
                                    </p:animEffect>
                                    <p:anim calcmode="lin" valueType="num">
                                      <p:cBhvr>
                                        <p:cTn id="73" dur="1000" fill="hold"/>
                                        <p:tgtEl>
                                          <p:spTgt spid="272387">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27238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72387">
                                            <p:txEl>
                                              <p:pRg st="11" end="11"/>
                                            </p:txEl>
                                          </p:spTgt>
                                        </p:tgtEl>
                                        <p:attrNameLst>
                                          <p:attrName>style.visibility</p:attrName>
                                        </p:attrNameLst>
                                      </p:cBhvr>
                                      <p:to>
                                        <p:strVal val="visible"/>
                                      </p:to>
                                    </p:set>
                                    <p:animEffect transition="in" filter="fade">
                                      <p:cBhvr>
                                        <p:cTn id="79" dur="1000"/>
                                        <p:tgtEl>
                                          <p:spTgt spid="272387">
                                            <p:txEl>
                                              <p:pRg st="11" end="11"/>
                                            </p:txEl>
                                          </p:spTgt>
                                        </p:tgtEl>
                                      </p:cBhvr>
                                    </p:animEffect>
                                    <p:anim calcmode="lin" valueType="num">
                                      <p:cBhvr>
                                        <p:cTn id="80" dur="1000" fill="hold"/>
                                        <p:tgtEl>
                                          <p:spTgt spid="272387">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272387">
                                            <p:txEl>
                                              <p:pRg st="11" end="11"/>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72387">
                                            <p:txEl>
                                              <p:pRg st="12" end="12"/>
                                            </p:txEl>
                                          </p:spTgt>
                                        </p:tgtEl>
                                        <p:attrNameLst>
                                          <p:attrName>style.visibility</p:attrName>
                                        </p:attrNameLst>
                                      </p:cBhvr>
                                      <p:to>
                                        <p:strVal val="visible"/>
                                      </p:to>
                                    </p:set>
                                    <p:animEffect transition="in" filter="fade">
                                      <p:cBhvr>
                                        <p:cTn id="84" dur="1000"/>
                                        <p:tgtEl>
                                          <p:spTgt spid="272387">
                                            <p:txEl>
                                              <p:pRg st="12" end="12"/>
                                            </p:txEl>
                                          </p:spTgt>
                                        </p:tgtEl>
                                      </p:cBhvr>
                                    </p:animEffect>
                                    <p:anim calcmode="lin" valueType="num">
                                      <p:cBhvr>
                                        <p:cTn id="85" dur="1000" fill="hold"/>
                                        <p:tgtEl>
                                          <p:spTgt spid="272387">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27238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72387">
                                            <p:txEl>
                                              <p:pRg st="14" end="14"/>
                                            </p:txEl>
                                          </p:spTgt>
                                        </p:tgtEl>
                                        <p:attrNameLst>
                                          <p:attrName>style.visibility</p:attrName>
                                        </p:attrNameLst>
                                      </p:cBhvr>
                                      <p:to>
                                        <p:strVal val="visible"/>
                                      </p:to>
                                    </p:set>
                                    <p:animEffect transition="in" filter="fade">
                                      <p:cBhvr>
                                        <p:cTn id="91" dur="1000"/>
                                        <p:tgtEl>
                                          <p:spTgt spid="272387">
                                            <p:txEl>
                                              <p:pRg st="14" end="14"/>
                                            </p:txEl>
                                          </p:spTgt>
                                        </p:tgtEl>
                                      </p:cBhvr>
                                    </p:animEffect>
                                    <p:anim calcmode="lin" valueType="num">
                                      <p:cBhvr>
                                        <p:cTn id="92" dur="1000" fill="hold"/>
                                        <p:tgtEl>
                                          <p:spTgt spid="272387">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272387">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72387">
                                            <p:txEl>
                                              <p:pRg st="15" end="15"/>
                                            </p:txEl>
                                          </p:spTgt>
                                        </p:tgtEl>
                                        <p:attrNameLst>
                                          <p:attrName>style.visibility</p:attrName>
                                        </p:attrNameLst>
                                      </p:cBhvr>
                                      <p:to>
                                        <p:strVal val="visible"/>
                                      </p:to>
                                    </p:set>
                                    <p:animEffect transition="in" filter="fade">
                                      <p:cBhvr>
                                        <p:cTn id="98" dur="1000"/>
                                        <p:tgtEl>
                                          <p:spTgt spid="272387">
                                            <p:txEl>
                                              <p:pRg st="15" end="15"/>
                                            </p:txEl>
                                          </p:spTgt>
                                        </p:tgtEl>
                                      </p:cBhvr>
                                    </p:animEffect>
                                    <p:anim calcmode="lin" valueType="num">
                                      <p:cBhvr>
                                        <p:cTn id="99" dur="1000" fill="hold"/>
                                        <p:tgtEl>
                                          <p:spTgt spid="272387">
                                            <p:txEl>
                                              <p:pRg st="15" end="15"/>
                                            </p:txEl>
                                          </p:spTgt>
                                        </p:tgtEl>
                                        <p:attrNameLst>
                                          <p:attrName>ppt_x</p:attrName>
                                        </p:attrNameLst>
                                      </p:cBhvr>
                                      <p:tavLst>
                                        <p:tav tm="0">
                                          <p:val>
                                            <p:strVal val="#ppt_x"/>
                                          </p:val>
                                        </p:tav>
                                        <p:tav tm="100000">
                                          <p:val>
                                            <p:strVal val="#ppt_x"/>
                                          </p:val>
                                        </p:tav>
                                      </p:tavLst>
                                    </p:anim>
                                    <p:anim calcmode="lin" valueType="num">
                                      <p:cBhvr>
                                        <p:cTn id="100" dur="1000" fill="hold"/>
                                        <p:tgtEl>
                                          <p:spTgt spid="272387">
                                            <p:txEl>
                                              <p:pRg st="15" end="15"/>
                                            </p:tx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72387">
                                            <p:txEl>
                                              <p:pRg st="16" end="16"/>
                                            </p:txEl>
                                          </p:spTgt>
                                        </p:tgtEl>
                                        <p:attrNameLst>
                                          <p:attrName>style.visibility</p:attrName>
                                        </p:attrNameLst>
                                      </p:cBhvr>
                                      <p:to>
                                        <p:strVal val="visible"/>
                                      </p:to>
                                    </p:set>
                                    <p:animEffect transition="in" filter="fade">
                                      <p:cBhvr>
                                        <p:cTn id="103" dur="1000"/>
                                        <p:tgtEl>
                                          <p:spTgt spid="272387">
                                            <p:txEl>
                                              <p:pRg st="16" end="16"/>
                                            </p:txEl>
                                          </p:spTgt>
                                        </p:tgtEl>
                                      </p:cBhvr>
                                    </p:animEffect>
                                    <p:anim calcmode="lin" valueType="num">
                                      <p:cBhvr>
                                        <p:cTn id="104" dur="1000" fill="hold"/>
                                        <p:tgtEl>
                                          <p:spTgt spid="272387">
                                            <p:txEl>
                                              <p:pRg st="16" end="16"/>
                                            </p:txEl>
                                          </p:spTgt>
                                        </p:tgtEl>
                                        <p:attrNameLst>
                                          <p:attrName>ppt_x</p:attrName>
                                        </p:attrNameLst>
                                      </p:cBhvr>
                                      <p:tavLst>
                                        <p:tav tm="0">
                                          <p:val>
                                            <p:strVal val="#ppt_x"/>
                                          </p:val>
                                        </p:tav>
                                        <p:tav tm="100000">
                                          <p:val>
                                            <p:strVal val="#ppt_x"/>
                                          </p:val>
                                        </p:tav>
                                      </p:tavLst>
                                    </p:anim>
                                    <p:anim calcmode="lin" valueType="num">
                                      <p:cBhvr>
                                        <p:cTn id="105" dur="1000" fill="hold"/>
                                        <p:tgtEl>
                                          <p:spTgt spid="272387">
                                            <p:txEl>
                                              <p:pRg st="16" end="16"/>
                                            </p:txEl>
                                          </p:spTgt>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72387">
                                            <p:txEl>
                                              <p:pRg st="17" end="17"/>
                                            </p:txEl>
                                          </p:spTgt>
                                        </p:tgtEl>
                                        <p:attrNameLst>
                                          <p:attrName>style.visibility</p:attrName>
                                        </p:attrNameLst>
                                      </p:cBhvr>
                                      <p:to>
                                        <p:strVal val="visible"/>
                                      </p:to>
                                    </p:set>
                                    <p:animEffect transition="in" filter="fade">
                                      <p:cBhvr>
                                        <p:cTn id="108" dur="1000"/>
                                        <p:tgtEl>
                                          <p:spTgt spid="272387">
                                            <p:txEl>
                                              <p:pRg st="17" end="17"/>
                                            </p:txEl>
                                          </p:spTgt>
                                        </p:tgtEl>
                                      </p:cBhvr>
                                    </p:animEffect>
                                    <p:anim calcmode="lin" valueType="num">
                                      <p:cBhvr>
                                        <p:cTn id="109" dur="1000" fill="hold"/>
                                        <p:tgtEl>
                                          <p:spTgt spid="272387">
                                            <p:txEl>
                                              <p:pRg st="17" end="17"/>
                                            </p:txEl>
                                          </p:spTgt>
                                        </p:tgtEl>
                                        <p:attrNameLst>
                                          <p:attrName>ppt_x</p:attrName>
                                        </p:attrNameLst>
                                      </p:cBhvr>
                                      <p:tavLst>
                                        <p:tav tm="0">
                                          <p:val>
                                            <p:strVal val="#ppt_x"/>
                                          </p:val>
                                        </p:tav>
                                        <p:tav tm="100000">
                                          <p:val>
                                            <p:strVal val="#ppt_x"/>
                                          </p:val>
                                        </p:tav>
                                      </p:tavLst>
                                    </p:anim>
                                    <p:anim calcmode="lin" valueType="num">
                                      <p:cBhvr>
                                        <p:cTn id="110" dur="1000" fill="hold"/>
                                        <p:tgtEl>
                                          <p:spTgt spid="272387">
                                            <p:txEl>
                                              <p:pRg st="17" end="17"/>
                                            </p:txEl>
                                          </p:spTgt>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2387">
                                            <p:txEl>
                                              <p:pRg st="18" end="18"/>
                                            </p:txEl>
                                          </p:spTgt>
                                        </p:tgtEl>
                                        <p:attrNameLst>
                                          <p:attrName>style.visibility</p:attrName>
                                        </p:attrNameLst>
                                      </p:cBhvr>
                                      <p:to>
                                        <p:strVal val="visible"/>
                                      </p:to>
                                    </p:set>
                                    <p:animEffect transition="in" filter="fade">
                                      <p:cBhvr>
                                        <p:cTn id="113" dur="1000"/>
                                        <p:tgtEl>
                                          <p:spTgt spid="272387">
                                            <p:txEl>
                                              <p:pRg st="18" end="18"/>
                                            </p:txEl>
                                          </p:spTgt>
                                        </p:tgtEl>
                                      </p:cBhvr>
                                    </p:animEffect>
                                    <p:anim calcmode="lin" valueType="num">
                                      <p:cBhvr>
                                        <p:cTn id="114" dur="1000" fill="hold"/>
                                        <p:tgtEl>
                                          <p:spTgt spid="272387">
                                            <p:txEl>
                                              <p:pRg st="18" end="18"/>
                                            </p:txEl>
                                          </p:spTgt>
                                        </p:tgtEl>
                                        <p:attrNameLst>
                                          <p:attrName>ppt_x</p:attrName>
                                        </p:attrNameLst>
                                      </p:cBhvr>
                                      <p:tavLst>
                                        <p:tav tm="0">
                                          <p:val>
                                            <p:strVal val="#ppt_x"/>
                                          </p:val>
                                        </p:tav>
                                        <p:tav tm="100000">
                                          <p:val>
                                            <p:strVal val="#ppt_x"/>
                                          </p:val>
                                        </p:tav>
                                      </p:tavLst>
                                    </p:anim>
                                    <p:anim calcmode="lin" valueType="num">
                                      <p:cBhvr>
                                        <p:cTn id="115" dur="1000" fill="hold"/>
                                        <p:tgtEl>
                                          <p:spTgt spid="272387">
                                            <p:txEl>
                                              <p:pRg st="18" end="18"/>
                                            </p:txEl>
                                          </p:spTgt>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72387">
                                            <p:txEl>
                                              <p:pRg st="19" end="19"/>
                                            </p:txEl>
                                          </p:spTgt>
                                        </p:tgtEl>
                                        <p:attrNameLst>
                                          <p:attrName>style.visibility</p:attrName>
                                        </p:attrNameLst>
                                      </p:cBhvr>
                                      <p:to>
                                        <p:strVal val="visible"/>
                                      </p:to>
                                    </p:set>
                                    <p:animEffect transition="in" filter="fade">
                                      <p:cBhvr>
                                        <p:cTn id="118" dur="1000"/>
                                        <p:tgtEl>
                                          <p:spTgt spid="272387">
                                            <p:txEl>
                                              <p:pRg st="19" end="19"/>
                                            </p:txEl>
                                          </p:spTgt>
                                        </p:tgtEl>
                                      </p:cBhvr>
                                    </p:animEffect>
                                    <p:anim calcmode="lin" valueType="num">
                                      <p:cBhvr>
                                        <p:cTn id="119" dur="1000" fill="hold"/>
                                        <p:tgtEl>
                                          <p:spTgt spid="272387">
                                            <p:txEl>
                                              <p:pRg st="19" end="19"/>
                                            </p:txEl>
                                          </p:spTgt>
                                        </p:tgtEl>
                                        <p:attrNameLst>
                                          <p:attrName>ppt_x</p:attrName>
                                        </p:attrNameLst>
                                      </p:cBhvr>
                                      <p:tavLst>
                                        <p:tav tm="0">
                                          <p:val>
                                            <p:strVal val="#ppt_x"/>
                                          </p:val>
                                        </p:tav>
                                        <p:tav tm="100000">
                                          <p:val>
                                            <p:strVal val="#ppt_x"/>
                                          </p:val>
                                        </p:tav>
                                      </p:tavLst>
                                    </p:anim>
                                    <p:anim calcmode="lin" valueType="num">
                                      <p:cBhvr>
                                        <p:cTn id="120" dur="1000" fill="hold"/>
                                        <p:tgtEl>
                                          <p:spTgt spid="272387">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p:bldP spid="2723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FC9C584B-B055-438E-BC54-419317153988}"/>
              </a:ext>
            </a:extLst>
          </p:cNvPr>
          <p:cNvSpPr>
            <a:spLocks noGrp="1" noChangeArrowheads="1"/>
          </p:cNvSpPr>
          <p:nvPr>
            <p:ph type="title"/>
          </p:nvPr>
        </p:nvSpPr>
        <p:spPr>
          <a:xfrm>
            <a:off x="325438" y="250825"/>
            <a:ext cx="6181725" cy="649288"/>
          </a:xfrm>
        </p:spPr>
        <p:txBody>
          <a:bodyPr/>
          <a:lstStyle/>
          <a:p>
            <a:pPr eaLnBrk="1" hangingPunct="1"/>
            <a:r>
              <a:rPr lang="de-DE" altLang="de-DE" sz="3000" b="1">
                <a:solidFill>
                  <a:srgbClr val="FF3300"/>
                </a:solidFill>
                <a:latin typeface="Calibri" panose="020F0502020204030204" pitchFamily="34" charset="0"/>
              </a:rPr>
              <a:t>Hängeplan</a:t>
            </a:r>
          </a:p>
        </p:txBody>
      </p:sp>
      <p:sp>
        <p:nvSpPr>
          <p:cNvPr id="330755" name="Rectangle 3">
            <a:extLst>
              <a:ext uri="{FF2B5EF4-FFF2-40B4-BE49-F238E27FC236}">
                <a16:creationId xmlns:a16="http://schemas.microsoft.com/office/drawing/2014/main" id="{3D301B71-9013-FF60-3C85-553FD378D8DF}"/>
              </a:ext>
            </a:extLst>
          </p:cNvPr>
          <p:cNvSpPr>
            <a:spLocks noGrp="1" noChangeArrowheads="1"/>
          </p:cNvSpPr>
          <p:nvPr>
            <p:ph type="body" idx="1"/>
          </p:nvPr>
        </p:nvSpPr>
        <p:spPr>
          <a:xfrm>
            <a:off x="609600" y="5076825"/>
            <a:ext cx="6059488" cy="3527425"/>
          </a:xfrm>
        </p:spPr>
        <p:txBody>
          <a:bodyPr/>
          <a:lstStyle/>
          <a:p>
            <a:pPr eaLnBrk="1" hangingPunct="1"/>
            <a:r>
              <a:rPr lang="de-DE" altLang="de-DE" sz="1900" dirty="0">
                <a:latin typeface="Calibri" panose="020F0502020204030204" pitchFamily="34" charset="0"/>
              </a:rPr>
              <a:t>Legende</a:t>
            </a:r>
          </a:p>
          <a:p>
            <a:pPr eaLnBrk="1" hangingPunct="1"/>
            <a:r>
              <a:rPr lang="de-DE" altLang="de-DE" sz="1900" dirty="0">
                <a:latin typeface="Calibri" panose="020F0502020204030204" pitchFamily="34" charset="0"/>
              </a:rPr>
              <a:t>Hängepunkte und Gewichte</a:t>
            </a:r>
          </a:p>
          <a:p>
            <a:pPr eaLnBrk="1" hangingPunct="1"/>
            <a:r>
              <a:rPr lang="de-DE" altLang="de-DE" sz="1900" dirty="0">
                <a:latin typeface="Calibri" panose="020F0502020204030204" pitchFamily="34" charset="0"/>
              </a:rPr>
              <a:t>Traversensysteme</a:t>
            </a:r>
          </a:p>
          <a:p>
            <a:pPr eaLnBrk="1" hangingPunct="1"/>
            <a:r>
              <a:rPr lang="de-DE" altLang="de-DE" sz="1900" dirty="0">
                <a:latin typeface="Calibri" panose="020F0502020204030204" pitchFamily="34" charset="0"/>
              </a:rPr>
              <a:t>Motorangaben (z.B. Tragkraft, BGV C1)</a:t>
            </a:r>
          </a:p>
          <a:p>
            <a:pPr eaLnBrk="1" hangingPunct="1"/>
            <a:r>
              <a:rPr lang="de-DE" altLang="de-DE" sz="1900" dirty="0">
                <a:latin typeface="Calibri" panose="020F0502020204030204" pitchFamily="34" charset="0"/>
              </a:rPr>
              <a:t>Gewichtsangaben von Videoscreens, Vorhänge etc.</a:t>
            </a:r>
          </a:p>
          <a:p>
            <a:pPr eaLnBrk="1" hangingPunct="1"/>
            <a:r>
              <a:rPr lang="de-DE" altLang="de-DE" sz="1900" dirty="0">
                <a:latin typeface="Calibri" panose="020F0502020204030204" pitchFamily="34" charset="0"/>
              </a:rPr>
              <a:t>Bemaßung / Fixpunkt </a:t>
            </a:r>
          </a:p>
          <a:p>
            <a:pPr eaLnBrk="1" hangingPunct="1"/>
            <a:r>
              <a:rPr lang="de-DE" altLang="de-DE" sz="1900" dirty="0">
                <a:latin typeface="Calibri" panose="020F0502020204030204" pitchFamily="34" charset="0"/>
              </a:rPr>
              <a:t>Lichtplan mit Gewichtsangaben</a:t>
            </a:r>
          </a:p>
          <a:p>
            <a:pPr eaLnBrk="1" hangingPunct="1"/>
            <a:r>
              <a:rPr lang="de-DE" altLang="de-DE" sz="1900" dirty="0">
                <a:latin typeface="Calibri" panose="020F0502020204030204" pitchFamily="34" charset="0"/>
              </a:rPr>
              <a:t>Bei Prüfung eines Hängeplans durch einen Statiker:</a:t>
            </a:r>
          </a:p>
          <a:p>
            <a:pPr eaLnBrk="1" hangingPunct="1">
              <a:buFontTx/>
              <a:buNone/>
            </a:pPr>
            <a:r>
              <a:rPr lang="de-DE" altLang="de-DE" sz="1900" dirty="0">
                <a:latin typeface="Calibri" panose="020F0502020204030204" pitchFamily="34" charset="0"/>
              </a:rPr>
              <a:t>	1. Ausführungsüberwachung</a:t>
            </a:r>
          </a:p>
          <a:p>
            <a:pPr eaLnBrk="1" hangingPunct="1">
              <a:buFontTx/>
              <a:buNone/>
            </a:pPr>
            <a:r>
              <a:rPr lang="de-DE" altLang="de-DE" sz="1900" dirty="0">
                <a:latin typeface="Calibri" panose="020F0502020204030204" pitchFamily="34" charset="0"/>
              </a:rPr>
              <a:t>	2. Schriftliche Abnahme</a:t>
            </a:r>
          </a:p>
        </p:txBody>
      </p:sp>
      <p:pic>
        <p:nvPicPr>
          <p:cNvPr id="330756" name="Picture 6">
            <a:extLst>
              <a:ext uri="{FF2B5EF4-FFF2-40B4-BE49-F238E27FC236}">
                <a16:creationId xmlns:a16="http://schemas.microsoft.com/office/drawing/2014/main" id="{41ED7DB2-BF0C-1863-DEC3-390DF2CC3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6" y="1058863"/>
            <a:ext cx="6059487"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fade">
                                      <p:cBhvr>
                                        <p:cTn id="7" dur="1000"/>
                                        <p:tgtEl>
                                          <p:spTgt spid="330754"/>
                                        </p:tgtEl>
                                      </p:cBhvr>
                                    </p:animEffect>
                                    <p:anim calcmode="lin" valueType="num">
                                      <p:cBhvr>
                                        <p:cTn id="8" dur="1000" fill="hold"/>
                                        <p:tgtEl>
                                          <p:spTgt spid="330754"/>
                                        </p:tgtEl>
                                        <p:attrNameLst>
                                          <p:attrName>ppt_x</p:attrName>
                                        </p:attrNameLst>
                                      </p:cBhvr>
                                      <p:tavLst>
                                        <p:tav tm="0">
                                          <p:val>
                                            <p:strVal val="#ppt_x"/>
                                          </p:val>
                                        </p:tav>
                                        <p:tav tm="100000">
                                          <p:val>
                                            <p:strVal val="#ppt_x"/>
                                          </p:val>
                                        </p:tav>
                                      </p:tavLst>
                                    </p:anim>
                                    <p:anim calcmode="lin" valueType="num">
                                      <p:cBhvr>
                                        <p:cTn id="9" dur="1000" fill="hold"/>
                                        <p:tgtEl>
                                          <p:spTgt spid="3307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0756"/>
                                        </p:tgtEl>
                                        <p:attrNameLst>
                                          <p:attrName>style.visibility</p:attrName>
                                        </p:attrNameLst>
                                      </p:cBhvr>
                                      <p:to>
                                        <p:strVal val="visible"/>
                                      </p:to>
                                    </p:set>
                                    <p:animEffect transition="in" filter="fade">
                                      <p:cBhvr>
                                        <p:cTn id="14" dur="1000"/>
                                        <p:tgtEl>
                                          <p:spTgt spid="330756"/>
                                        </p:tgtEl>
                                      </p:cBhvr>
                                    </p:animEffect>
                                    <p:anim calcmode="lin" valueType="num">
                                      <p:cBhvr>
                                        <p:cTn id="15" dur="1000" fill="hold"/>
                                        <p:tgtEl>
                                          <p:spTgt spid="330756"/>
                                        </p:tgtEl>
                                        <p:attrNameLst>
                                          <p:attrName>ppt_x</p:attrName>
                                        </p:attrNameLst>
                                      </p:cBhvr>
                                      <p:tavLst>
                                        <p:tav tm="0">
                                          <p:val>
                                            <p:strVal val="#ppt_x"/>
                                          </p:val>
                                        </p:tav>
                                        <p:tav tm="100000">
                                          <p:val>
                                            <p:strVal val="#ppt_x"/>
                                          </p:val>
                                        </p:tav>
                                      </p:tavLst>
                                    </p:anim>
                                    <p:anim calcmode="lin" valueType="num">
                                      <p:cBhvr>
                                        <p:cTn id="16" dur="1000" fill="hold"/>
                                        <p:tgtEl>
                                          <p:spTgt spid="3307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0755">
                                            <p:txEl>
                                              <p:pRg st="0" end="0"/>
                                            </p:txEl>
                                          </p:spTgt>
                                        </p:tgtEl>
                                        <p:attrNameLst>
                                          <p:attrName>style.visibility</p:attrName>
                                        </p:attrNameLst>
                                      </p:cBhvr>
                                      <p:to>
                                        <p:strVal val="visible"/>
                                      </p:to>
                                    </p:set>
                                    <p:animEffect transition="in" filter="fade">
                                      <p:cBhvr>
                                        <p:cTn id="21" dur="1000"/>
                                        <p:tgtEl>
                                          <p:spTgt spid="330755">
                                            <p:txEl>
                                              <p:pRg st="0" end="0"/>
                                            </p:txEl>
                                          </p:spTgt>
                                        </p:tgtEl>
                                      </p:cBhvr>
                                    </p:animEffect>
                                    <p:anim calcmode="lin" valueType="num">
                                      <p:cBhvr>
                                        <p:cTn id="22" dur="1000" fill="hold"/>
                                        <p:tgtEl>
                                          <p:spTgt spid="33075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30755">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30755">
                                            <p:txEl>
                                              <p:pRg st="1" end="1"/>
                                            </p:txEl>
                                          </p:spTgt>
                                        </p:tgtEl>
                                        <p:attrNameLst>
                                          <p:attrName>style.visibility</p:attrName>
                                        </p:attrNameLst>
                                      </p:cBhvr>
                                      <p:to>
                                        <p:strVal val="visible"/>
                                      </p:to>
                                    </p:set>
                                    <p:animEffect transition="in" filter="fade">
                                      <p:cBhvr>
                                        <p:cTn id="26" dur="1000"/>
                                        <p:tgtEl>
                                          <p:spTgt spid="330755">
                                            <p:txEl>
                                              <p:pRg st="1" end="1"/>
                                            </p:txEl>
                                          </p:spTgt>
                                        </p:tgtEl>
                                      </p:cBhvr>
                                    </p:animEffect>
                                    <p:anim calcmode="lin" valueType="num">
                                      <p:cBhvr>
                                        <p:cTn id="27" dur="1000" fill="hold"/>
                                        <p:tgtEl>
                                          <p:spTgt spid="33075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30755">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30755">
                                            <p:txEl>
                                              <p:pRg st="2" end="2"/>
                                            </p:txEl>
                                          </p:spTgt>
                                        </p:tgtEl>
                                        <p:attrNameLst>
                                          <p:attrName>style.visibility</p:attrName>
                                        </p:attrNameLst>
                                      </p:cBhvr>
                                      <p:to>
                                        <p:strVal val="visible"/>
                                      </p:to>
                                    </p:set>
                                    <p:animEffect transition="in" filter="fade">
                                      <p:cBhvr>
                                        <p:cTn id="31" dur="1000"/>
                                        <p:tgtEl>
                                          <p:spTgt spid="330755">
                                            <p:txEl>
                                              <p:pRg st="2" end="2"/>
                                            </p:txEl>
                                          </p:spTgt>
                                        </p:tgtEl>
                                      </p:cBhvr>
                                    </p:animEffect>
                                    <p:anim calcmode="lin" valueType="num">
                                      <p:cBhvr>
                                        <p:cTn id="32" dur="1000" fill="hold"/>
                                        <p:tgtEl>
                                          <p:spTgt spid="33075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30755">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30755">
                                            <p:txEl>
                                              <p:pRg st="3" end="3"/>
                                            </p:txEl>
                                          </p:spTgt>
                                        </p:tgtEl>
                                        <p:attrNameLst>
                                          <p:attrName>style.visibility</p:attrName>
                                        </p:attrNameLst>
                                      </p:cBhvr>
                                      <p:to>
                                        <p:strVal val="visible"/>
                                      </p:to>
                                    </p:set>
                                    <p:animEffect transition="in" filter="fade">
                                      <p:cBhvr>
                                        <p:cTn id="36" dur="1000"/>
                                        <p:tgtEl>
                                          <p:spTgt spid="330755">
                                            <p:txEl>
                                              <p:pRg st="3" end="3"/>
                                            </p:txEl>
                                          </p:spTgt>
                                        </p:tgtEl>
                                      </p:cBhvr>
                                    </p:animEffect>
                                    <p:anim calcmode="lin" valueType="num">
                                      <p:cBhvr>
                                        <p:cTn id="37" dur="1000" fill="hold"/>
                                        <p:tgtEl>
                                          <p:spTgt spid="33075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30755">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30755">
                                            <p:txEl>
                                              <p:pRg st="4" end="4"/>
                                            </p:txEl>
                                          </p:spTgt>
                                        </p:tgtEl>
                                        <p:attrNameLst>
                                          <p:attrName>style.visibility</p:attrName>
                                        </p:attrNameLst>
                                      </p:cBhvr>
                                      <p:to>
                                        <p:strVal val="visible"/>
                                      </p:to>
                                    </p:set>
                                    <p:animEffect transition="in" filter="fade">
                                      <p:cBhvr>
                                        <p:cTn id="41" dur="1000"/>
                                        <p:tgtEl>
                                          <p:spTgt spid="330755">
                                            <p:txEl>
                                              <p:pRg st="4" end="4"/>
                                            </p:txEl>
                                          </p:spTgt>
                                        </p:tgtEl>
                                      </p:cBhvr>
                                    </p:animEffect>
                                    <p:anim calcmode="lin" valueType="num">
                                      <p:cBhvr>
                                        <p:cTn id="42" dur="1000" fill="hold"/>
                                        <p:tgtEl>
                                          <p:spTgt spid="33075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30755">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30755">
                                            <p:txEl>
                                              <p:pRg st="5" end="5"/>
                                            </p:txEl>
                                          </p:spTgt>
                                        </p:tgtEl>
                                        <p:attrNameLst>
                                          <p:attrName>style.visibility</p:attrName>
                                        </p:attrNameLst>
                                      </p:cBhvr>
                                      <p:to>
                                        <p:strVal val="visible"/>
                                      </p:to>
                                    </p:set>
                                    <p:animEffect transition="in" filter="fade">
                                      <p:cBhvr>
                                        <p:cTn id="46" dur="1000"/>
                                        <p:tgtEl>
                                          <p:spTgt spid="330755">
                                            <p:txEl>
                                              <p:pRg st="5" end="5"/>
                                            </p:txEl>
                                          </p:spTgt>
                                        </p:tgtEl>
                                      </p:cBhvr>
                                    </p:animEffect>
                                    <p:anim calcmode="lin" valueType="num">
                                      <p:cBhvr>
                                        <p:cTn id="47" dur="1000" fill="hold"/>
                                        <p:tgtEl>
                                          <p:spTgt spid="33075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30755">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30755">
                                            <p:txEl>
                                              <p:pRg st="6" end="6"/>
                                            </p:txEl>
                                          </p:spTgt>
                                        </p:tgtEl>
                                        <p:attrNameLst>
                                          <p:attrName>style.visibility</p:attrName>
                                        </p:attrNameLst>
                                      </p:cBhvr>
                                      <p:to>
                                        <p:strVal val="visible"/>
                                      </p:to>
                                    </p:set>
                                    <p:animEffect transition="in" filter="fade">
                                      <p:cBhvr>
                                        <p:cTn id="51" dur="1000"/>
                                        <p:tgtEl>
                                          <p:spTgt spid="330755">
                                            <p:txEl>
                                              <p:pRg st="6" end="6"/>
                                            </p:txEl>
                                          </p:spTgt>
                                        </p:tgtEl>
                                      </p:cBhvr>
                                    </p:animEffect>
                                    <p:anim calcmode="lin" valueType="num">
                                      <p:cBhvr>
                                        <p:cTn id="52" dur="1000" fill="hold"/>
                                        <p:tgtEl>
                                          <p:spTgt spid="330755">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307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30755">
                                            <p:txEl>
                                              <p:pRg st="7" end="7"/>
                                            </p:txEl>
                                          </p:spTgt>
                                        </p:tgtEl>
                                        <p:attrNameLst>
                                          <p:attrName>style.visibility</p:attrName>
                                        </p:attrNameLst>
                                      </p:cBhvr>
                                      <p:to>
                                        <p:strVal val="visible"/>
                                      </p:to>
                                    </p:set>
                                    <p:animEffect transition="in" filter="fade">
                                      <p:cBhvr>
                                        <p:cTn id="58" dur="1000"/>
                                        <p:tgtEl>
                                          <p:spTgt spid="330755">
                                            <p:txEl>
                                              <p:pRg st="7" end="7"/>
                                            </p:txEl>
                                          </p:spTgt>
                                        </p:tgtEl>
                                      </p:cBhvr>
                                    </p:animEffect>
                                    <p:anim calcmode="lin" valueType="num">
                                      <p:cBhvr>
                                        <p:cTn id="59" dur="1000" fill="hold"/>
                                        <p:tgtEl>
                                          <p:spTgt spid="330755">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30755">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30755">
                                            <p:txEl>
                                              <p:pRg st="8" end="8"/>
                                            </p:txEl>
                                          </p:spTgt>
                                        </p:tgtEl>
                                        <p:attrNameLst>
                                          <p:attrName>style.visibility</p:attrName>
                                        </p:attrNameLst>
                                      </p:cBhvr>
                                      <p:to>
                                        <p:strVal val="visible"/>
                                      </p:to>
                                    </p:set>
                                    <p:animEffect transition="in" filter="fade">
                                      <p:cBhvr>
                                        <p:cTn id="63" dur="1000"/>
                                        <p:tgtEl>
                                          <p:spTgt spid="330755">
                                            <p:txEl>
                                              <p:pRg st="8" end="8"/>
                                            </p:txEl>
                                          </p:spTgt>
                                        </p:tgtEl>
                                      </p:cBhvr>
                                    </p:animEffect>
                                    <p:anim calcmode="lin" valueType="num">
                                      <p:cBhvr>
                                        <p:cTn id="64" dur="1000" fill="hold"/>
                                        <p:tgtEl>
                                          <p:spTgt spid="33075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30755">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30755">
                                            <p:txEl>
                                              <p:pRg st="9" end="9"/>
                                            </p:txEl>
                                          </p:spTgt>
                                        </p:tgtEl>
                                        <p:attrNameLst>
                                          <p:attrName>style.visibility</p:attrName>
                                        </p:attrNameLst>
                                      </p:cBhvr>
                                      <p:to>
                                        <p:strVal val="visible"/>
                                      </p:to>
                                    </p:set>
                                    <p:animEffect transition="in" filter="fade">
                                      <p:cBhvr>
                                        <p:cTn id="68" dur="1000"/>
                                        <p:tgtEl>
                                          <p:spTgt spid="330755">
                                            <p:txEl>
                                              <p:pRg st="9" end="9"/>
                                            </p:txEl>
                                          </p:spTgt>
                                        </p:tgtEl>
                                      </p:cBhvr>
                                    </p:animEffect>
                                    <p:anim calcmode="lin" valueType="num">
                                      <p:cBhvr>
                                        <p:cTn id="69" dur="1000" fill="hold"/>
                                        <p:tgtEl>
                                          <p:spTgt spid="330755">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3075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17D460B-039D-0D26-B445-4FA2D386FFDC}"/>
              </a:ext>
            </a:extLst>
          </p:cNvPr>
          <p:cNvSpPr>
            <a:spLocks noGrp="1" noChangeArrowheads="1"/>
          </p:cNvSpPr>
          <p:nvPr>
            <p:ph type="title"/>
          </p:nvPr>
        </p:nvSpPr>
        <p:spPr>
          <a:xfrm>
            <a:off x="379413" y="250825"/>
            <a:ext cx="6121400" cy="755650"/>
          </a:xfrm>
        </p:spPr>
        <p:txBody>
          <a:bodyPr/>
          <a:lstStyle/>
          <a:p>
            <a:r>
              <a:rPr lang="de-DE" altLang="de-DE" sz="3000" b="1" dirty="0">
                <a:solidFill>
                  <a:srgbClr val="FF3300"/>
                </a:solidFill>
                <a:latin typeface="Calibri" panose="020F0502020204030204" pitchFamily="34" charset="0"/>
              </a:rPr>
              <a:t>Lichtplan</a:t>
            </a:r>
            <a:endParaRPr lang="de-DE" altLang="de-DE" sz="3000" b="1" dirty="0">
              <a:latin typeface="Calibri" panose="020F0502020204030204" pitchFamily="34" charset="0"/>
            </a:endParaRPr>
          </a:p>
        </p:txBody>
      </p:sp>
      <p:sp>
        <p:nvSpPr>
          <p:cNvPr id="5" name="Textplatzhalter 2">
            <a:extLst>
              <a:ext uri="{FF2B5EF4-FFF2-40B4-BE49-F238E27FC236}">
                <a16:creationId xmlns:a16="http://schemas.microsoft.com/office/drawing/2014/main" id="{C6D3C5F6-8FCB-9F30-FAC9-3D68C6D1725A}"/>
              </a:ext>
            </a:extLst>
          </p:cNvPr>
          <p:cNvSpPr txBox="1">
            <a:spLocks/>
          </p:cNvSpPr>
          <p:nvPr/>
        </p:nvSpPr>
        <p:spPr>
          <a:xfrm>
            <a:off x="477838" y="5559425"/>
            <a:ext cx="6191250" cy="27368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de-DE" altLang="de-DE" sz="1900" kern="0" dirty="0">
                <a:solidFill>
                  <a:srgbClr val="000000"/>
                </a:solidFill>
                <a:latin typeface="Calibri" panose="020F0502020204030204" pitchFamily="34" charset="0"/>
              </a:rPr>
              <a:t>Legende</a:t>
            </a:r>
          </a:p>
          <a:p>
            <a:pPr eaLnBrk="1" hangingPunct="1">
              <a:defRPr/>
            </a:pPr>
            <a:r>
              <a:rPr lang="de-DE" altLang="de-DE" sz="1900" kern="0" dirty="0">
                <a:solidFill>
                  <a:srgbClr val="000000"/>
                </a:solidFill>
                <a:latin typeface="Calibri" panose="020F0502020204030204" pitchFamily="34" charset="0"/>
              </a:rPr>
              <a:t>Lampentypen</a:t>
            </a:r>
          </a:p>
          <a:p>
            <a:pPr eaLnBrk="1" hangingPunct="1">
              <a:defRPr/>
            </a:pPr>
            <a:r>
              <a:rPr lang="de-DE" altLang="de-DE" sz="1900" kern="0" dirty="0">
                <a:solidFill>
                  <a:srgbClr val="000000"/>
                </a:solidFill>
                <a:latin typeface="Calibri" panose="020F0502020204030204" pitchFamily="34" charset="0"/>
              </a:rPr>
              <a:t>Position der Lampen</a:t>
            </a:r>
          </a:p>
          <a:p>
            <a:pPr eaLnBrk="1" hangingPunct="1">
              <a:defRPr/>
            </a:pPr>
            <a:r>
              <a:rPr lang="de-DE" altLang="de-DE" sz="1900" kern="0" dirty="0">
                <a:solidFill>
                  <a:srgbClr val="000000"/>
                </a:solidFill>
                <a:latin typeface="Calibri" panose="020F0502020204030204" pitchFamily="34" charset="0"/>
              </a:rPr>
              <a:t>Bestückung der einzelnen Traversen</a:t>
            </a:r>
          </a:p>
          <a:p>
            <a:pPr eaLnBrk="1" hangingPunct="1">
              <a:defRPr/>
            </a:pPr>
            <a:r>
              <a:rPr lang="de-DE" altLang="de-DE" sz="1900" kern="0" dirty="0">
                <a:solidFill>
                  <a:srgbClr val="000000"/>
                </a:solidFill>
                <a:latin typeface="Calibri" panose="020F0502020204030204" pitchFamily="34" charset="0"/>
              </a:rPr>
              <a:t>Fixpunkt</a:t>
            </a:r>
          </a:p>
          <a:p>
            <a:pPr eaLnBrk="1" hangingPunct="1">
              <a:defRPr/>
            </a:pPr>
            <a:r>
              <a:rPr lang="de-DE" altLang="de-DE" sz="1900" kern="0" dirty="0">
                <a:solidFill>
                  <a:srgbClr val="000000"/>
                </a:solidFill>
                <a:latin typeface="Calibri" panose="020F0502020204030204" pitchFamily="34" charset="0"/>
              </a:rPr>
              <a:t>Ggf. weitere Angaben</a:t>
            </a:r>
          </a:p>
        </p:txBody>
      </p:sp>
      <p:pic>
        <p:nvPicPr>
          <p:cNvPr id="332804" name="Picture 2">
            <a:extLst>
              <a:ext uri="{FF2B5EF4-FFF2-40B4-BE49-F238E27FC236}">
                <a16:creationId xmlns:a16="http://schemas.microsoft.com/office/drawing/2014/main" id="{AEC27383-76A5-8894-F38D-C57C9F280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1000125"/>
            <a:ext cx="63754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2804"/>
                                        </p:tgtEl>
                                        <p:attrNameLst>
                                          <p:attrName>style.visibility</p:attrName>
                                        </p:attrNameLst>
                                      </p:cBhvr>
                                      <p:to>
                                        <p:strVal val="visible"/>
                                      </p:to>
                                    </p:set>
                                    <p:animEffect transition="in" filter="fade">
                                      <p:cBhvr>
                                        <p:cTn id="14" dur="1000"/>
                                        <p:tgtEl>
                                          <p:spTgt spid="332804"/>
                                        </p:tgtEl>
                                      </p:cBhvr>
                                    </p:animEffect>
                                    <p:anim calcmode="lin" valueType="num">
                                      <p:cBhvr>
                                        <p:cTn id="15" dur="1000" fill="hold"/>
                                        <p:tgtEl>
                                          <p:spTgt spid="332804"/>
                                        </p:tgtEl>
                                        <p:attrNameLst>
                                          <p:attrName>ppt_x</p:attrName>
                                        </p:attrNameLst>
                                      </p:cBhvr>
                                      <p:tavLst>
                                        <p:tav tm="0">
                                          <p:val>
                                            <p:strVal val="#ppt_x"/>
                                          </p:val>
                                        </p:tav>
                                        <p:tav tm="100000">
                                          <p:val>
                                            <p:strVal val="#ppt_x"/>
                                          </p:val>
                                        </p:tav>
                                      </p:tavLst>
                                    </p:anim>
                                    <p:anim calcmode="lin" valueType="num">
                                      <p:cBhvr>
                                        <p:cTn id="16" dur="1000" fill="hold"/>
                                        <p:tgtEl>
                                          <p:spTgt spid="33280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1000"/>
                                        <p:tgtEl>
                                          <p:spTgt spid="5">
                                            <p:txEl>
                                              <p:pRg st="5" end="5"/>
                                            </p:txEl>
                                          </p:spTgt>
                                        </p:tgtEl>
                                      </p:cBhvr>
                                    </p:animEffect>
                                    <p:anim calcmode="lin" valueType="num">
                                      <p:cBhvr>
                                        <p:cTn id="4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EDD199A7-1454-54D7-5916-E7F4E42DBE14}"/>
              </a:ext>
            </a:extLst>
          </p:cNvPr>
          <p:cNvSpPr>
            <a:spLocks noGrp="1" noChangeArrowheads="1"/>
          </p:cNvSpPr>
          <p:nvPr>
            <p:ph type="title"/>
          </p:nvPr>
        </p:nvSpPr>
        <p:spPr>
          <a:xfrm>
            <a:off x="333375" y="250825"/>
            <a:ext cx="6181725" cy="1152525"/>
          </a:xfrm>
        </p:spPr>
        <p:txBody>
          <a:bodyPr/>
          <a:lstStyle/>
          <a:p>
            <a:pPr eaLnBrk="1" hangingPunct="1"/>
            <a:r>
              <a:rPr lang="de-DE" altLang="de-DE" sz="3000" b="1" dirty="0">
                <a:solidFill>
                  <a:srgbClr val="FF3300"/>
                </a:solidFill>
                <a:latin typeface="Calibri" panose="020F0502020204030204" pitchFamily="34" charset="0"/>
              </a:rPr>
              <a:t>Logistik</a:t>
            </a:r>
          </a:p>
        </p:txBody>
      </p:sp>
      <p:sp>
        <p:nvSpPr>
          <p:cNvPr id="21507" name="Rectangle 3">
            <a:extLst>
              <a:ext uri="{FF2B5EF4-FFF2-40B4-BE49-F238E27FC236}">
                <a16:creationId xmlns:a16="http://schemas.microsoft.com/office/drawing/2014/main" id="{B433E91A-41DF-FB55-E2F9-561CCB8A3C6E}"/>
              </a:ext>
            </a:extLst>
          </p:cNvPr>
          <p:cNvSpPr>
            <a:spLocks noGrp="1" noChangeArrowheads="1"/>
          </p:cNvSpPr>
          <p:nvPr>
            <p:ph type="body" idx="1"/>
          </p:nvPr>
        </p:nvSpPr>
        <p:spPr>
          <a:xfrm>
            <a:off x="620713" y="1476375"/>
            <a:ext cx="6048375" cy="7056438"/>
          </a:xfrm>
        </p:spPr>
        <p:txBody>
          <a:bodyPr/>
          <a:lstStyle/>
          <a:p>
            <a:pPr marL="0" indent="0" algn="just" eaLnBrk="1" hangingPunct="1">
              <a:lnSpc>
                <a:spcPct val="90000"/>
              </a:lnSpc>
              <a:buFontTx/>
              <a:buNone/>
              <a:defRPr/>
            </a:pPr>
            <a:r>
              <a:rPr lang="de-DE" sz="1900" dirty="0">
                <a:latin typeface="Calibri" panose="020F0502020204030204" pitchFamily="34" charset="0"/>
              </a:rPr>
              <a:t>Die benötigte Logistik ergibt sich aus den Anforderungen der Bühnenanweisung und den Gegebenheiten des Veranstaltungsortes</a:t>
            </a:r>
          </a:p>
          <a:p>
            <a:pPr marL="0" indent="0" eaLnBrk="1" hangingPunct="1">
              <a:lnSpc>
                <a:spcPct val="90000"/>
              </a:lnSpc>
              <a:buFontTx/>
              <a:buNone/>
              <a:defRPr/>
            </a:pPr>
            <a:r>
              <a:rPr lang="de-DE" sz="1900" dirty="0">
                <a:latin typeface="Calibri" panose="020F0502020204030204" pitchFamily="34" charset="0"/>
              </a:rPr>
              <a:t>Unter anderem beinhaltet die Logistik:</a:t>
            </a:r>
          </a:p>
          <a:p>
            <a:pPr eaLnBrk="1" hangingPunct="1">
              <a:lnSpc>
                <a:spcPct val="90000"/>
              </a:lnSpc>
              <a:defRPr/>
            </a:pPr>
            <a:r>
              <a:rPr lang="de-DE" sz="1900" dirty="0">
                <a:latin typeface="Calibri" panose="020F0502020204030204" pitchFamily="34" charset="0"/>
              </a:rPr>
              <a:t>Ladesituation</a:t>
            </a:r>
          </a:p>
          <a:p>
            <a:pPr eaLnBrk="1" hangingPunct="1">
              <a:lnSpc>
                <a:spcPct val="90000"/>
              </a:lnSpc>
              <a:spcBef>
                <a:spcPts val="0"/>
              </a:spcBef>
              <a:buFontTx/>
              <a:buNone/>
              <a:defRPr/>
            </a:pPr>
            <a:r>
              <a:rPr lang="de-DE" sz="2000" dirty="0">
                <a:latin typeface="Calibri" panose="020F0502020204030204" pitchFamily="34" charset="0"/>
              </a:rPr>
              <a:t>	</a:t>
            </a:r>
            <a:r>
              <a:rPr lang="de-DE" sz="1600" dirty="0">
                <a:latin typeface="Calibri" panose="020F0502020204030204" pitchFamily="34" charset="0"/>
              </a:rPr>
              <a:t>- direkte Anfahrt möglich</a:t>
            </a:r>
          </a:p>
          <a:p>
            <a:pPr eaLnBrk="1" hangingPunct="1">
              <a:lnSpc>
                <a:spcPct val="90000"/>
              </a:lnSpc>
              <a:spcBef>
                <a:spcPts val="0"/>
              </a:spcBef>
              <a:buFontTx/>
              <a:buNone/>
              <a:defRPr/>
            </a:pPr>
            <a:r>
              <a:rPr lang="de-DE" sz="1600" dirty="0">
                <a:latin typeface="Calibri" panose="020F0502020204030204" pitchFamily="34" charset="0"/>
              </a:rPr>
              <a:t>	- wird Gabelstapler benötigt, etc.</a:t>
            </a:r>
          </a:p>
          <a:p>
            <a:pPr eaLnBrk="1" hangingPunct="1">
              <a:lnSpc>
                <a:spcPct val="90000"/>
              </a:lnSpc>
              <a:defRPr/>
            </a:pPr>
            <a:r>
              <a:rPr lang="de-DE" sz="1900" dirty="0" err="1">
                <a:latin typeface="Calibri" panose="020F0502020204030204" pitchFamily="34" charset="0"/>
              </a:rPr>
              <a:t>Ladewege</a:t>
            </a:r>
            <a:endParaRPr lang="de-DE" sz="1900" dirty="0">
              <a:latin typeface="Calibri" panose="020F0502020204030204" pitchFamily="34" charset="0"/>
            </a:endParaRPr>
          </a:p>
          <a:p>
            <a:pPr eaLnBrk="1" hangingPunct="1">
              <a:lnSpc>
                <a:spcPct val="90000"/>
              </a:lnSpc>
              <a:spcBef>
                <a:spcPts val="0"/>
              </a:spcBef>
              <a:buFontTx/>
              <a:buNone/>
              <a:defRPr/>
            </a:pPr>
            <a:r>
              <a:rPr lang="de-DE" sz="2000" dirty="0">
                <a:latin typeface="Calibri" panose="020F0502020204030204" pitchFamily="34" charset="0"/>
              </a:rPr>
              <a:t>	</a:t>
            </a:r>
            <a:r>
              <a:rPr lang="de-DE" sz="1600" dirty="0">
                <a:latin typeface="Calibri" panose="020F0502020204030204" pitchFamily="34" charset="0"/>
              </a:rPr>
              <a:t>- Entfernungen (z.B. Truck -&gt; Bühne)</a:t>
            </a:r>
          </a:p>
          <a:p>
            <a:pPr eaLnBrk="1" hangingPunct="1">
              <a:lnSpc>
                <a:spcPct val="90000"/>
              </a:lnSpc>
              <a:spcBef>
                <a:spcPts val="0"/>
              </a:spcBef>
              <a:buFontTx/>
              <a:buNone/>
              <a:defRPr/>
            </a:pPr>
            <a:r>
              <a:rPr lang="de-DE" sz="1600" dirty="0">
                <a:latin typeface="Calibri" panose="020F0502020204030204" pitchFamily="34" charset="0"/>
              </a:rPr>
              <a:t>	- Wie viele Helfer werden benötigt, etc.   </a:t>
            </a:r>
          </a:p>
          <a:p>
            <a:pPr eaLnBrk="1" hangingPunct="1">
              <a:lnSpc>
                <a:spcPct val="90000"/>
              </a:lnSpc>
              <a:spcBef>
                <a:spcPts val="0"/>
              </a:spcBef>
              <a:buFontTx/>
              <a:buNone/>
              <a:defRPr/>
            </a:pPr>
            <a:r>
              <a:rPr lang="de-DE" sz="1600" dirty="0">
                <a:latin typeface="Calibri" panose="020F0502020204030204" pitchFamily="34" charset="0"/>
              </a:rPr>
              <a:t>	- Rasenabdeckung notwendig  (betrifft </a:t>
            </a:r>
            <a:r>
              <a:rPr lang="de-DE" sz="1600" i="1" dirty="0">
                <a:latin typeface="Calibri" panose="020F0502020204030204" pitchFamily="34" charset="0"/>
              </a:rPr>
              <a:t>Personalplanung)</a:t>
            </a:r>
            <a:endParaRPr lang="de-DE" sz="1600" dirty="0">
              <a:latin typeface="Calibri" panose="020F0502020204030204" pitchFamily="34" charset="0"/>
            </a:endParaRPr>
          </a:p>
          <a:p>
            <a:pPr eaLnBrk="1" hangingPunct="1">
              <a:lnSpc>
                <a:spcPct val="90000"/>
              </a:lnSpc>
              <a:defRPr/>
            </a:pPr>
            <a:r>
              <a:rPr lang="de-DE" sz="1900" dirty="0">
                <a:latin typeface="Calibri" panose="020F0502020204030204" pitchFamily="34" charset="0"/>
              </a:rPr>
              <a:t>Anzahl der Parkplätze für Produktionsfahrzeuge</a:t>
            </a:r>
          </a:p>
          <a:p>
            <a:pPr marL="324000" indent="0" eaLnBrk="1" hangingPunct="1">
              <a:lnSpc>
                <a:spcPct val="90000"/>
              </a:lnSpc>
              <a:spcBef>
                <a:spcPts val="0"/>
              </a:spcBef>
              <a:buFontTx/>
              <a:buNone/>
              <a:defRPr/>
            </a:pPr>
            <a:r>
              <a:rPr lang="de-DE" sz="1600" dirty="0">
                <a:latin typeface="Calibri" panose="020F0502020204030204" pitchFamily="34" charset="0"/>
              </a:rPr>
              <a:t>(Trucks, Busse, etc.)</a:t>
            </a:r>
          </a:p>
          <a:p>
            <a:pPr eaLnBrk="1" hangingPunct="1">
              <a:lnSpc>
                <a:spcPct val="90000"/>
              </a:lnSpc>
              <a:defRPr/>
            </a:pPr>
            <a:r>
              <a:rPr lang="de-DE" sz="1900" dirty="0">
                <a:latin typeface="Calibri" panose="020F0502020204030204" pitchFamily="34" charset="0"/>
              </a:rPr>
              <a:t>langfristige Straßenabsperrungen</a:t>
            </a:r>
          </a:p>
          <a:p>
            <a:pPr eaLnBrk="1" hangingPunct="1">
              <a:lnSpc>
                <a:spcPct val="90000"/>
              </a:lnSpc>
              <a:defRPr/>
            </a:pPr>
            <a:r>
              <a:rPr lang="de-DE" sz="1900" dirty="0">
                <a:latin typeface="Calibri" panose="020F0502020204030204" pitchFamily="34" charset="0"/>
              </a:rPr>
              <a:t>Stellflächen und Parkplätze</a:t>
            </a:r>
          </a:p>
          <a:p>
            <a:pPr eaLnBrk="1" hangingPunct="1">
              <a:lnSpc>
                <a:spcPct val="90000"/>
              </a:lnSpc>
              <a:defRPr/>
            </a:pPr>
            <a:r>
              <a:rPr lang="de-DE" sz="1900" dirty="0">
                <a:latin typeface="Calibri" panose="020F0502020204030204" pitchFamily="34" charset="0"/>
              </a:rPr>
              <a:t>Verpflegung / Catering</a:t>
            </a:r>
          </a:p>
          <a:p>
            <a:pPr marL="324000" indent="0" eaLnBrk="1" hangingPunct="1">
              <a:lnSpc>
                <a:spcPct val="90000"/>
              </a:lnSpc>
              <a:spcBef>
                <a:spcPts val="0"/>
              </a:spcBef>
              <a:buFontTx/>
              <a:buNone/>
              <a:defRPr/>
            </a:pPr>
            <a:r>
              <a:rPr lang="de-DE" sz="1600" dirty="0">
                <a:latin typeface="Calibri" panose="020F0502020204030204" pitchFamily="34" charset="0"/>
              </a:rPr>
              <a:t>(betrifft </a:t>
            </a:r>
            <a:r>
              <a:rPr lang="de-DE" sz="1600" i="1" dirty="0">
                <a:latin typeface="Calibri" panose="020F0502020204030204" pitchFamily="34" charset="0"/>
              </a:rPr>
              <a:t>Raumplanung)</a:t>
            </a:r>
            <a:endParaRPr lang="de-DE" sz="16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3826"/>
                                        </p:tgtEl>
                                        <p:attrNameLst>
                                          <p:attrName>style.visibility</p:attrName>
                                        </p:attrNameLst>
                                      </p:cBhvr>
                                      <p:to>
                                        <p:strVal val="visible"/>
                                      </p:to>
                                    </p:set>
                                    <p:animEffect transition="in" filter="fade">
                                      <p:cBhvr>
                                        <p:cTn id="7" dur="1000"/>
                                        <p:tgtEl>
                                          <p:spTgt spid="333826"/>
                                        </p:tgtEl>
                                      </p:cBhvr>
                                    </p:animEffect>
                                    <p:anim calcmode="lin" valueType="num">
                                      <p:cBhvr>
                                        <p:cTn id="8" dur="1000" fill="hold"/>
                                        <p:tgtEl>
                                          <p:spTgt spid="333826"/>
                                        </p:tgtEl>
                                        <p:attrNameLst>
                                          <p:attrName>ppt_x</p:attrName>
                                        </p:attrNameLst>
                                      </p:cBhvr>
                                      <p:tavLst>
                                        <p:tav tm="0">
                                          <p:val>
                                            <p:strVal val="#ppt_x"/>
                                          </p:val>
                                        </p:tav>
                                        <p:tav tm="100000">
                                          <p:val>
                                            <p:strVal val="#ppt_x"/>
                                          </p:val>
                                        </p:tav>
                                      </p:tavLst>
                                    </p:anim>
                                    <p:anim calcmode="lin" valueType="num">
                                      <p:cBhvr>
                                        <p:cTn id="9" dur="1000" fill="hold"/>
                                        <p:tgtEl>
                                          <p:spTgt spid="3338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1000"/>
                                        <p:tgtEl>
                                          <p:spTgt spid="21507">
                                            <p:txEl>
                                              <p:pRg st="0" end="0"/>
                                            </p:txEl>
                                          </p:spTgt>
                                        </p:tgtEl>
                                      </p:cBhvr>
                                    </p:animEffect>
                                    <p:anim calcmode="lin" valueType="num">
                                      <p:cBhvr>
                                        <p:cTn id="15"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507">
                                            <p:txEl>
                                              <p:pRg st="1" end="1"/>
                                            </p:txEl>
                                          </p:spTgt>
                                        </p:tgtEl>
                                        <p:attrNameLst>
                                          <p:attrName>style.visibility</p:attrName>
                                        </p:attrNameLst>
                                      </p:cBhvr>
                                      <p:to>
                                        <p:strVal val="visible"/>
                                      </p:to>
                                    </p:set>
                                    <p:animEffect transition="in" filter="fade">
                                      <p:cBhvr>
                                        <p:cTn id="21" dur="1000"/>
                                        <p:tgtEl>
                                          <p:spTgt spid="21507">
                                            <p:txEl>
                                              <p:pRg st="1" end="1"/>
                                            </p:txEl>
                                          </p:spTgt>
                                        </p:tgtEl>
                                      </p:cBhvr>
                                    </p:animEffect>
                                    <p:anim calcmode="lin" valueType="num">
                                      <p:cBhvr>
                                        <p:cTn id="22"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507">
                                            <p:txEl>
                                              <p:pRg st="2" end="2"/>
                                            </p:txEl>
                                          </p:spTgt>
                                        </p:tgtEl>
                                        <p:attrNameLst>
                                          <p:attrName>style.visibility</p:attrName>
                                        </p:attrNameLst>
                                      </p:cBhvr>
                                      <p:to>
                                        <p:strVal val="visible"/>
                                      </p:to>
                                    </p:set>
                                    <p:animEffect transition="in" filter="fade">
                                      <p:cBhvr>
                                        <p:cTn id="28" dur="1000"/>
                                        <p:tgtEl>
                                          <p:spTgt spid="21507">
                                            <p:txEl>
                                              <p:pRg st="2" end="2"/>
                                            </p:txEl>
                                          </p:spTgt>
                                        </p:tgtEl>
                                      </p:cBhvr>
                                    </p:animEffect>
                                    <p:anim calcmode="lin" valueType="num">
                                      <p:cBhvr>
                                        <p:cTn id="29"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1507">
                                            <p:txEl>
                                              <p:pRg st="3" end="3"/>
                                            </p:txEl>
                                          </p:spTgt>
                                        </p:tgtEl>
                                        <p:attrNameLst>
                                          <p:attrName>style.visibility</p:attrName>
                                        </p:attrNameLst>
                                      </p:cBhvr>
                                      <p:to>
                                        <p:strVal val="visible"/>
                                      </p:to>
                                    </p:set>
                                    <p:animEffect transition="in" filter="fade">
                                      <p:cBhvr>
                                        <p:cTn id="33" dur="1000"/>
                                        <p:tgtEl>
                                          <p:spTgt spid="21507">
                                            <p:txEl>
                                              <p:pRg st="3" end="3"/>
                                            </p:txEl>
                                          </p:spTgt>
                                        </p:tgtEl>
                                      </p:cBhvr>
                                    </p:animEffect>
                                    <p:anim calcmode="lin" valueType="num">
                                      <p:cBhvr>
                                        <p:cTn id="34"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1507">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507">
                                            <p:txEl>
                                              <p:pRg st="4" end="4"/>
                                            </p:txEl>
                                          </p:spTgt>
                                        </p:tgtEl>
                                        <p:attrNameLst>
                                          <p:attrName>style.visibility</p:attrName>
                                        </p:attrNameLst>
                                      </p:cBhvr>
                                      <p:to>
                                        <p:strVal val="visible"/>
                                      </p:to>
                                    </p:set>
                                    <p:animEffect transition="in" filter="fade">
                                      <p:cBhvr>
                                        <p:cTn id="38" dur="1000"/>
                                        <p:tgtEl>
                                          <p:spTgt spid="21507">
                                            <p:txEl>
                                              <p:pRg st="4" end="4"/>
                                            </p:txEl>
                                          </p:spTgt>
                                        </p:tgtEl>
                                      </p:cBhvr>
                                    </p:animEffect>
                                    <p:anim calcmode="lin" valueType="num">
                                      <p:cBhvr>
                                        <p:cTn id="39"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1507">
                                            <p:txEl>
                                              <p:pRg st="5" end="5"/>
                                            </p:txEl>
                                          </p:spTgt>
                                        </p:tgtEl>
                                        <p:attrNameLst>
                                          <p:attrName>style.visibility</p:attrName>
                                        </p:attrNameLst>
                                      </p:cBhvr>
                                      <p:to>
                                        <p:strVal val="visible"/>
                                      </p:to>
                                    </p:set>
                                    <p:animEffect transition="in" filter="fade">
                                      <p:cBhvr>
                                        <p:cTn id="45" dur="1000"/>
                                        <p:tgtEl>
                                          <p:spTgt spid="21507">
                                            <p:txEl>
                                              <p:pRg st="5" end="5"/>
                                            </p:txEl>
                                          </p:spTgt>
                                        </p:tgtEl>
                                      </p:cBhvr>
                                    </p:animEffect>
                                    <p:anim calcmode="lin" valueType="num">
                                      <p:cBhvr>
                                        <p:cTn id="46"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1507">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1507">
                                            <p:txEl>
                                              <p:pRg st="6" end="6"/>
                                            </p:txEl>
                                          </p:spTgt>
                                        </p:tgtEl>
                                        <p:attrNameLst>
                                          <p:attrName>style.visibility</p:attrName>
                                        </p:attrNameLst>
                                      </p:cBhvr>
                                      <p:to>
                                        <p:strVal val="visible"/>
                                      </p:to>
                                    </p:set>
                                    <p:animEffect transition="in" filter="fade">
                                      <p:cBhvr>
                                        <p:cTn id="50" dur="1000"/>
                                        <p:tgtEl>
                                          <p:spTgt spid="21507">
                                            <p:txEl>
                                              <p:pRg st="6" end="6"/>
                                            </p:txEl>
                                          </p:spTgt>
                                        </p:tgtEl>
                                      </p:cBhvr>
                                    </p:animEffect>
                                    <p:anim calcmode="lin" valueType="num">
                                      <p:cBhvr>
                                        <p:cTn id="51" dur="10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1507">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507">
                                            <p:txEl>
                                              <p:pRg st="7" end="7"/>
                                            </p:txEl>
                                          </p:spTgt>
                                        </p:tgtEl>
                                        <p:attrNameLst>
                                          <p:attrName>style.visibility</p:attrName>
                                        </p:attrNameLst>
                                      </p:cBhvr>
                                      <p:to>
                                        <p:strVal val="visible"/>
                                      </p:to>
                                    </p:set>
                                    <p:animEffect transition="in" filter="fade">
                                      <p:cBhvr>
                                        <p:cTn id="55" dur="1000"/>
                                        <p:tgtEl>
                                          <p:spTgt spid="21507">
                                            <p:txEl>
                                              <p:pRg st="7" end="7"/>
                                            </p:txEl>
                                          </p:spTgt>
                                        </p:tgtEl>
                                      </p:cBhvr>
                                    </p:animEffect>
                                    <p:anim calcmode="lin" valueType="num">
                                      <p:cBhvr>
                                        <p:cTn id="56" dur="10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1507">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507">
                                            <p:txEl>
                                              <p:pRg st="8" end="8"/>
                                            </p:txEl>
                                          </p:spTgt>
                                        </p:tgtEl>
                                        <p:attrNameLst>
                                          <p:attrName>style.visibility</p:attrName>
                                        </p:attrNameLst>
                                      </p:cBhvr>
                                      <p:to>
                                        <p:strVal val="visible"/>
                                      </p:to>
                                    </p:set>
                                    <p:animEffect transition="in" filter="fade">
                                      <p:cBhvr>
                                        <p:cTn id="60" dur="1000"/>
                                        <p:tgtEl>
                                          <p:spTgt spid="21507">
                                            <p:txEl>
                                              <p:pRg st="8" end="8"/>
                                            </p:txEl>
                                          </p:spTgt>
                                        </p:tgtEl>
                                      </p:cBhvr>
                                    </p:animEffect>
                                    <p:anim calcmode="lin" valueType="num">
                                      <p:cBhvr>
                                        <p:cTn id="61" dur="10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2150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1507">
                                            <p:txEl>
                                              <p:pRg st="9" end="9"/>
                                            </p:txEl>
                                          </p:spTgt>
                                        </p:tgtEl>
                                        <p:attrNameLst>
                                          <p:attrName>style.visibility</p:attrName>
                                        </p:attrNameLst>
                                      </p:cBhvr>
                                      <p:to>
                                        <p:strVal val="visible"/>
                                      </p:to>
                                    </p:set>
                                    <p:animEffect transition="in" filter="fade">
                                      <p:cBhvr>
                                        <p:cTn id="67" dur="1000"/>
                                        <p:tgtEl>
                                          <p:spTgt spid="21507">
                                            <p:txEl>
                                              <p:pRg st="9" end="9"/>
                                            </p:txEl>
                                          </p:spTgt>
                                        </p:tgtEl>
                                      </p:cBhvr>
                                    </p:animEffect>
                                    <p:anim calcmode="lin" valueType="num">
                                      <p:cBhvr>
                                        <p:cTn id="68" dur="10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21507">
                                            <p:txEl>
                                              <p:pRg st="9" end="9"/>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507">
                                            <p:txEl>
                                              <p:pRg st="10" end="10"/>
                                            </p:txEl>
                                          </p:spTgt>
                                        </p:tgtEl>
                                        <p:attrNameLst>
                                          <p:attrName>style.visibility</p:attrName>
                                        </p:attrNameLst>
                                      </p:cBhvr>
                                      <p:to>
                                        <p:strVal val="visible"/>
                                      </p:to>
                                    </p:set>
                                    <p:animEffect transition="in" filter="fade">
                                      <p:cBhvr>
                                        <p:cTn id="72" dur="1000"/>
                                        <p:tgtEl>
                                          <p:spTgt spid="21507">
                                            <p:txEl>
                                              <p:pRg st="10" end="10"/>
                                            </p:txEl>
                                          </p:spTgt>
                                        </p:tgtEl>
                                      </p:cBhvr>
                                    </p:animEffect>
                                    <p:anim calcmode="lin" valueType="num">
                                      <p:cBhvr>
                                        <p:cTn id="73" dur="10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2150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1507">
                                            <p:txEl>
                                              <p:pRg st="11" end="11"/>
                                            </p:txEl>
                                          </p:spTgt>
                                        </p:tgtEl>
                                        <p:attrNameLst>
                                          <p:attrName>style.visibility</p:attrName>
                                        </p:attrNameLst>
                                      </p:cBhvr>
                                      <p:to>
                                        <p:strVal val="visible"/>
                                      </p:to>
                                    </p:set>
                                    <p:animEffect transition="in" filter="fade">
                                      <p:cBhvr>
                                        <p:cTn id="79" dur="1000"/>
                                        <p:tgtEl>
                                          <p:spTgt spid="21507">
                                            <p:txEl>
                                              <p:pRg st="11" end="11"/>
                                            </p:txEl>
                                          </p:spTgt>
                                        </p:tgtEl>
                                      </p:cBhvr>
                                    </p:animEffect>
                                    <p:anim calcmode="lin" valueType="num">
                                      <p:cBhvr>
                                        <p:cTn id="80" dur="10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2150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1507">
                                            <p:txEl>
                                              <p:pRg st="12" end="12"/>
                                            </p:txEl>
                                          </p:spTgt>
                                        </p:tgtEl>
                                        <p:attrNameLst>
                                          <p:attrName>style.visibility</p:attrName>
                                        </p:attrNameLst>
                                      </p:cBhvr>
                                      <p:to>
                                        <p:strVal val="visible"/>
                                      </p:to>
                                    </p:set>
                                    <p:animEffect transition="in" filter="fade">
                                      <p:cBhvr>
                                        <p:cTn id="86" dur="1000"/>
                                        <p:tgtEl>
                                          <p:spTgt spid="21507">
                                            <p:txEl>
                                              <p:pRg st="12" end="12"/>
                                            </p:txEl>
                                          </p:spTgt>
                                        </p:tgtEl>
                                      </p:cBhvr>
                                    </p:animEffect>
                                    <p:anim calcmode="lin" valueType="num">
                                      <p:cBhvr>
                                        <p:cTn id="87" dur="1000" fill="hold"/>
                                        <p:tgtEl>
                                          <p:spTgt spid="21507">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2150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1507">
                                            <p:txEl>
                                              <p:pRg st="13" end="13"/>
                                            </p:txEl>
                                          </p:spTgt>
                                        </p:tgtEl>
                                        <p:attrNameLst>
                                          <p:attrName>style.visibility</p:attrName>
                                        </p:attrNameLst>
                                      </p:cBhvr>
                                      <p:to>
                                        <p:strVal val="visible"/>
                                      </p:to>
                                    </p:set>
                                    <p:animEffect transition="in" filter="fade">
                                      <p:cBhvr>
                                        <p:cTn id="93" dur="1000"/>
                                        <p:tgtEl>
                                          <p:spTgt spid="21507">
                                            <p:txEl>
                                              <p:pRg st="13" end="13"/>
                                            </p:txEl>
                                          </p:spTgt>
                                        </p:tgtEl>
                                      </p:cBhvr>
                                    </p:animEffect>
                                    <p:anim calcmode="lin" valueType="num">
                                      <p:cBhvr>
                                        <p:cTn id="94" dur="1000" fill="hold"/>
                                        <p:tgtEl>
                                          <p:spTgt spid="21507">
                                            <p:txEl>
                                              <p:pRg st="13" end="13"/>
                                            </p:txEl>
                                          </p:spTgt>
                                        </p:tgtEl>
                                        <p:attrNameLst>
                                          <p:attrName>ppt_x</p:attrName>
                                        </p:attrNameLst>
                                      </p:cBhvr>
                                      <p:tavLst>
                                        <p:tav tm="0">
                                          <p:val>
                                            <p:strVal val="#ppt_x"/>
                                          </p:val>
                                        </p:tav>
                                        <p:tav tm="100000">
                                          <p:val>
                                            <p:strVal val="#ppt_x"/>
                                          </p:val>
                                        </p:tav>
                                      </p:tavLst>
                                    </p:anim>
                                    <p:anim calcmode="lin" valueType="num">
                                      <p:cBhvr>
                                        <p:cTn id="95" dur="1000" fill="hold"/>
                                        <p:tgtEl>
                                          <p:spTgt spid="21507">
                                            <p:txEl>
                                              <p:pRg st="13" end="13"/>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1507">
                                            <p:txEl>
                                              <p:pRg st="14" end="14"/>
                                            </p:txEl>
                                          </p:spTgt>
                                        </p:tgtEl>
                                        <p:attrNameLst>
                                          <p:attrName>style.visibility</p:attrName>
                                        </p:attrNameLst>
                                      </p:cBhvr>
                                      <p:to>
                                        <p:strVal val="visible"/>
                                      </p:to>
                                    </p:set>
                                    <p:animEffect transition="in" filter="fade">
                                      <p:cBhvr>
                                        <p:cTn id="98" dur="1000"/>
                                        <p:tgtEl>
                                          <p:spTgt spid="21507">
                                            <p:txEl>
                                              <p:pRg st="14" end="14"/>
                                            </p:txEl>
                                          </p:spTgt>
                                        </p:tgtEl>
                                      </p:cBhvr>
                                    </p:animEffect>
                                    <p:anim calcmode="lin" valueType="num">
                                      <p:cBhvr>
                                        <p:cTn id="99" dur="1000" fill="hold"/>
                                        <p:tgtEl>
                                          <p:spTgt spid="21507">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2150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p:bldP spid="2150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4D143002-BBC9-E4ED-E6C8-9BCF9C39889F}"/>
              </a:ext>
            </a:extLst>
          </p:cNvPr>
          <p:cNvSpPr>
            <a:spLocks noGrp="1" noChangeArrowheads="1"/>
          </p:cNvSpPr>
          <p:nvPr>
            <p:ph type="title"/>
          </p:nvPr>
        </p:nvSpPr>
        <p:spPr>
          <a:xfrm>
            <a:off x="333375" y="166688"/>
            <a:ext cx="6181725" cy="588962"/>
          </a:xfrm>
        </p:spPr>
        <p:txBody>
          <a:bodyPr/>
          <a:lstStyle/>
          <a:p>
            <a:pPr eaLnBrk="1" hangingPunct="1"/>
            <a:r>
              <a:rPr lang="de-DE" altLang="de-DE" sz="3000" b="1" dirty="0">
                <a:solidFill>
                  <a:srgbClr val="FF3300"/>
                </a:solidFill>
                <a:latin typeface="Calibri" panose="020F0502020204030204" pitchFamily="34" charset="0"/>
              </a:rPr>
              <a:t>Personalplanung</a:t>
            </a:r>
          </a:p>
        </p:txBody>
      </p:sp>
      <p:sp>
        <p:nvSpPr>
          <p:cNvPr id="261123" name="Rectangle 3">
            <a:extLst>
              <a:ext uri="{FF2B5EF4-FFF2-40B4-BE49-F238E27FC236}">
                <a16:creationId xmlns:a16="http://schemas.microsoft.com/office/drawing/2014/main" id="{71CD9A42-F458-3BA7-4EC7-541EDCF80119}"/>
              </a:ext>
            </a:extLst>
          </p:cNvPr>
          <p:cNvSpPr>
            <a:spLocks noGrp="1" noChangeArrowheads="1"/>
          </p:cNvSpPr>
          <p:nvPr>
            <p:ph type="body" idx="1"/>
          </p:nvPr>
        </p:nvSpPr>
        <p:spPr>
          <a:xfrm>
            <a:off x="549275" y="755650"/>
            <a:ext cx="5975350" cy="8047038"/>
          </a:xfrm>
        </p:spPr>
        <p:txBody>
          <a:bodyPr/>
          <a:lstStyle/>
          <a:p>
            <a:pPr marL="0" indent="0" algn="just" eaLnBrk="1" hangingPunct="1">
              <a:lnSpc>
                <a:spcPct val="90000"/>
              </a:lnSpc>
              <a:buFontTx/>
              <a:buNone/>
              <a:defRPr/>
            </a:pPr>
            <a:r>
              <a:rPr lang="de-DE" altLang="de-DE" sz="1900" dirty="0">
                <a:latin typeface="Calibri" panose="020F0502020204030204" pitchFamily="34" charset="0"/>
              </a:rPr>
              <a:t>Das örtlich zu stellende Personal ergibt sich aus den Anforderungen der Bühnenanweisung und dem Aufbau- / Ablaufplan der Veranstaltung sowie den Gegebenheiten des Veranstaltungsortes</a:t>
            </a:r>
          </a:p>
          <a:p>
            <a:pPr marL="0" lvl="1" indent="0" algn="just" eaLnBrk="1" hangingPunct="1">
              <a:lnSpc>
                <a:spcPct val="90000"/>
              </a:lnSpc>
              <a:spcBef>
                <a:spcPts val="0"/>
              </a:spcBef>
              <a:buFontTx/>
              <a:buNone/>
              <a:defRPr/>
            </a:pPr>
            <a:r>
              <a:rPr lang="de-DE" altLang="de-DE" sz="1900" dirty="0">
                <a:latin typeface="Calibri" panose="020F0502020204030204" pitchFamily="34" charset="0"/>
              </a:rPr>
              <a:t>Eine Fragestellung bei der Personalplanung ist z.B.:</a:t>
            </a:r>
          </a:p>
          <a:p>
            <a:pPr marL="0" lvl="1" indent="0" algn="just" eaLnBrk="1" hangingPunct="1">
              <a:lnSpc>
                <a:spcPct val="90000"/>
              </a:lnSpc>
              <a:spcBef>
                <a:spcPts val="0"/>
              </a:spcBef>
              <a:buFontTx/>
              <a:buNone/>
              <a:defRPr/>
            </a:pPr>
            <a:r>
              <a:rPr lang="de-DE" altLang="de-DE" sz="1900" dirty="0">
                <a:latin typeface="Calibri" panose="020F0502020204030204" pitchFamily="34" charset="0"/>
              </a:rPr>
              <a:t>Welche Zeitfenster stehen jeweils zur Verfügung?</a:t>
            </a:r>
          </a:p>
          <a:p>
            <a:pPr marL="0" lvl="1" indent="0" algn="just" eaLnBrk="1" hangingPunct="1">
              <a:lnSpc>
                <a:spcPct val="90000"/>
              </a:lnSpc>
              <a:spcBef>
                <a:spcPts val="0"/>
              </a:spcBef>
              <a:buFontTx/>
              <a:buNone/>
              <a:defRPr/>
            </a:pPr>
            <a:r>
              <a:rPr lang="de-DE" altLang="de-DE" sz="1900" dirty="0">
                <a:latin typeface="Calibri" panose="020F0502020204030204" pitchFamily="34" charset="0"/>
              </a:rPr>
              <a:t>Möglicher Lösungsansatz:</a:t>
            </a:r>
          </a:p>
          <a:p>
            <a:pPr marL="0" lvl="1" indent="0" algn="just" eaLnBrk="1" hangingPunct="1">
              <a:lnSpc>
                <a:spcPct val="90000"/>
              </a:lnSpc>
              <a:spcBef>
                <a:spcPts val="0"/>
              </a:spcBef>
              <a:buFontTx/>
              <a:buNone/>
              <a:defRPr/>
            </a:pPr>
            <a:r>
              <a:rPr lang="de-DE" altLang="de-DE" sz="1900" dirty="0">
                <a:latin typeface="Calibri" panose="020F0502020204030204" pitchFamily="34" charset="0"/>
              </a:rPr>
              <a:t>Wenig Zeit, kann in einem gewissen Rahmen durch mehr Personal, z.B. die Anzahl der Helfer, kompensiert werden.</a:t>
            </a:r>
          </a:p>
          <a:p>
            <a:pPr marL="0" lvl="1" indent="0" algn="just" eaLnBrk="1" hangingPunct="1">
              <a:lnSpc>
                <a:spcPct val="90000"/>
              </a:lnSpc>
              <a:buFontTx/>
              <a:buNone/>
              <a:defRPr/>
            </a:pPr>
            <a:r>
              <a:rPr lang="de-DE" altLang="de-DE" sz="1900" dirty="0">
                <a:latin typeface="Calibri" panose="020F0502020204030204" pitchFamily="34" charset="0"/>
              </a:rPr>
              <a:t>Positionen die mit örtlichem Personal zu besetzen sind:</a:t>
            </a:r>
          </a:p>
          <a:p>
            <a:pPr marL="361950" lvl="1" indent="-361950" eaLnBrk="1" hangingPunct="1">
              <a:lnSpc>
                <a:spcPct val="90000"/>
              </a:lnSpc>
              <a:buFont typeface="Arial" panose="020B0604020202020204" pitchFamily="34" charset="0"/>
              <a:buChar char="•"/>
              <a:defRPr/>
            </a:pPr>
            <a:r>
              <a:rPr lang="de-DE" altLang="de-DE" sz="1900" dirty="0">
                <a:solidFill>
                  <a:srgbClr val="000000"/>
                </a:solidFill>
                <a:latin typeface="Calibri" panose="020F0502020204030204" pitchFamily="34" charset="0"/>
              </a:rPr>
              <a:t>Veranstaltungsleiter (</a:t>
            </a:r>
            <a:r>
              <a:rPr lang="de-DE" altLang="de-DE" sz="1900" dirty="0" err="1">
                <a:solidFill>
                  <a:srgbClr val="000000"/>
                </a:solidFill>
                <a:latin typeface="Calibri" panose="020F0502020204030204" pitchFamily="34" charset="0"/>
              </a:rPr>
              <a:t>MVStättVO</a:t>
            </a:r>
            <a:r>
              <a:rPr lang="de-DE" altLang="de-DE" sz="1900" dirty="0">
                <a:solidFill>
                  <a:srgbClr val="000000"/>
                </a:solidFill>
                <a:latin typeface="Calibri" panose="020F0502020204030204" pitchFamily="34" charset="0"/>
              </a:rPr>
              <a:t> §38 / 2)</a:t>
            </a:r>
          </a:p>
          <a:p>
            <a:pPr marL="361950" lvl="1" indent="-361950" eaLnBrk="1" hangingPunct="1">
              <a:lnSpc>
                <a:spcPct val="90000"/>
              </a:lnSpc>
              <a:buFont typeface="Arial" panose="020B0604020202020204" pitchFamily="34" charset="0"/>
              <a:buChar char="•"/>
              <a:defRPr/>
            </a:pPr>
            <a:r>
              <a:rPr lang="de-DE" altLang="de-DE" sz="1900" dirty="0">
                <a:latin typeface="Calibri" panose="020F0502020204030204" pitchFamily="34" charset="0"/>
              </a:rPr>
              <a:t>Verantwortlicher für Veranstaltungstechnik (</a:t>
            </a:r>
            <a:r>
              <a:rPr lang="de-DE" altLang="de-DE" sz="1900" dirty="0" err="1">
                <a:latin typeface="Calibri" panose="020F0502020204030204" pitchFamily="34" charset="0"/>
              </a:rPr>
              <a:t>VfV</a:t>
            </a:r>
            <a:r>
              <a:rPr lang="de-DE" altLang="de-DE" sz="1900" dirty="0">
                <a:latin typeface="Calibri" panose="020F0502020204030204" pitchFamily="34" charset="0"/>
              </a:rPr>
              <a:t>)</a:t>
            </a:r>
          </a:p>
          <a:p>
            <a:pPr marL="361950" lvl="1" indent="-361950" eaLnBrk="1" hangingPunct="1">
              <a:lnSpc>
                <a:spcPct val="90000"/>
              </a:lnSpc>
              <a:buFont typeface="Arial" panose="020B0604020202020204" pitchFamily="34" charset="0"/>
              <a:buChar char="•"/>
              <a:defRPr/>
            </a:pPr>
            <a:r>
              <a:rPr lang="de-DE" altLang="de-DE" sz="1900" dirty="0">
                <a:latin typeface="Calibri" panose="020F0502020204030204" pitchFamily="34" charset="0"/>
              </a:rPr>
              <a:t>Produktionsleiter / Technischer Leiter</a:t>
            </a:r>
          </a:p>
          <a:p>
            <a:pPr marL="361950" lvl="1" indent="-361950" eaLnBrk="1" hangingPunct="1">
              <a:lnSpc>
                <a:spcPct val="90000"/>
              </a:lnSpc>
              <a:buFont typeface="Arial" panose="020B0604020202020204" pitchFamily="34" charset="0"/>
              <a:buChar char="•"/>
              <a:defRPr/>
            </a:pPr>
            <a:r>
              <a:rPr lang="de-DE" altLang="de-DE" sz="1900" dirty="0">
                <a:latin typeface="Calibri" panose="020F0502020204030204" pitchFamily="34" charset="0"/>
              </a:rPr>
              <a:t>ggf. Hygienebeauftragter</a:t>
            </a:r>
          </a:p>
          <a:p>
            <a:pPr marL="361950" lvl="1" indent="-361950" eaLnBrk="1" hangingPunct="1">
              <a:lnSpc>
                <a:spcPct val="90000"/>
              </a:lnSpc>
              <a:buFont typeface="Arial" panose="020B0604020202020204" pitchFamily="34" charset="0"/>
              <a:buChar char="•"/>
              <a:defRPr/>
            </a:pPr>
            <a:r>
              <a:rPr lang="de-DE" altLang="de-DE" sz="1900" dirty="0">
                <a:latin typeface="Calibri" panose="020F0502020204030204" pitchFamily="34" charset="0"/>
              </a:rPr>
              <a:t>Weiteres Örtliches Personal:</a:t>
            </a:r>
          </a:p>
          <a:p>
            <a:pPr marL="361950" lvl="1" indent="0" eaLnBrk="1" hangingPunct="1">
              <a:lnSpc>
                <a:spcPct val="90000"/>
              </a:lnSpc>
              <a:spcBef>
                <a:spcPts val="0"/>
              </a:spcBef>
              <a:buFontTx/>
              <a:buNone/>
              <a:defRPr/>
            </a:pPr>
            <a:r>
              <a:rPr lang="de-DE" altLang="de-DE" sz="1900" dirty="0">
                <a:latin typeface="Calibri" panose="020F0502020204030204" pitchFamily="34" charset="0"/>
              </a:rPr>
              <a:t>Technikpersonal, </a:t>
            </a:r>
            <a:r>
              <a:rPr lang="de-DE" altLang="de-DE" sz="1900" dirty="0" err="1">
                <a:latin typeface="Calibri" panose="020F0502020204030204" pitchFamily="34" charset="0"/>
              </a:rPr>
              <a:t>Stagemanager</a:t>
            </a:r>
            <a:r>
              <a:rPr lang="de-DE" altLang="de-DE" sz="1900" dirty="0">
                <a:latin typeface="Calibri" panose="020F0502020204030204" pitchFamily="34" charset="0"/>
              </a:rPr>
              <a:t>, Elektriker, Rigger, </a:t>
            </a:r>
            <a:r>
              <a:rPr lang="de-DE" altLang="de-DE" sz="1900" dirty="0" err="1">
                <a:latin typeface="Calibri" panose="020F0502020204030204" pitchFamily="34" charset="0"/>
              </a:rPr>
              <a:t>Stagehands</a:t>
            </a:r>
            <a:r>
              <a:rPr lang="de-DE" altLang="de-DE" sz="1900" dirty="0">
                <a:latin typeface="Calibri" panose="020F0502020204030204" pitchFamily="34" charset="0"/>
              </a:rPr>
              <a:t>, Reinigungskräfte, Küchenhilfen, Runner, Shuttlefahrer, Hostessen</a:t>
            </a:r>
          </a:p>
          <a:p>
            <a:pPr eaLnBrk="1" hangingPunct="1">
              <a:lnSpc>
                <a:spcPct val="90000"/>
              </a:lnSpc>
              <a:spcBef>
                <a:spcPts val="480"/>
              </a:spcBef>
              <a:buFont typeface="Arial" panose="020B0604020202020204" pitchFamily="34" charset="0"/>
              <a:buChar char="•"/>
              <a:defRPr/>
            </a:pPr>
            <a:r>
              <a:rPr lang="de-DE" altLang="de-DE" sz="1900" dirty="0">
                <a:latin typeface="Calibri" panose="020F0502020204030204" pitchFamily="34" charset="0"/>
              </a:rPr>
              <a:t>Ordnungsdienst / Security</a:t>
            </a:r>
          </a:p>
          <a:p>
            <a:pPr marL="361950" lvl="1" indent="-361950" eaLnBrk="1" hangingPunct="1">
              <a:lnSpc>
                <a:spcPct val="90000"/>
              </a:lnSpc>
              <a:buFont typeface="Arial" panose="020B0604020202020204" pitchFamily="34" charset="0"/>
              <a:buChar char="•"/>
              <a:defRPr/>
            </a:pPr>
            <a:r>
              <a:rPr lang="de-DE" altLang="de-DE" sz="1900" dirty="0">
                <a:latin typeface="Calibri" panose="020F0502020204030204" pitchFamily="34" charset="0"/>
              </a:rPr>
              <a:t>Sanitätsdienst</a:t>
            </a:r>
          </a:p>
          <a:p>
            <a:pPr marL="361950" lvl="1" indent="-361950" eaLnBrk="1" hangingPunct="1">
              <a:lnSpc>
                <a:spcPct val="90000"/>
              </a:lnSpc>
              <a:buFont typeface="Arial" panose="020B0604020202020204" pitchFamily="34" charset="0"/>
              <a:buChar char="•"/>
              <a:defRPr/>
            </a:pPr>
            <a:r>
              <a:rPr lang="de-DE" altLang="de-DE" sz="1900" dirty="0">
                <a:latin typeface="Calibri" panose="020F0502020204030204" pitchFamily="34" charset="0"/>
              </a:rPr>
              <a:t>Brandsicherheitswache</a:t>
            </a:r>
          </a:p>
          <a:p>
            <a:pPr marL="0" lvl="1" indent="0" eaLnBrk="1" hangingPunct="1">
              <a:lnSpc>
                <a:spcPct val="90000"/>
              </a:lnSpc>
              <a:buFontTx/>
              <a:buNone/>
              <a:defRPr/>
            </a:pPr>
            <a:r>
              <a:rPr lang="de-DE" altLang="de-DE" sz="1900" dirty="0">
                <a:latin typeface="Calibri" panose="020F0502020204030204" pitchFamily="34" charset="0"/>
              </a:rPr>
              <a:t>Folgendes ist zu beachten:</a:t>
            </a:r>
          </a:p>
          <a:p>
            <a:pPr marL="342900" lvl="1" indent="-342900" eaLnBrk="1" hangingPunct="1">
              <a:lnSpc>
                <a:spcPct val="90000"/>
              </a:lnSpc>
              <a:buFont typeface="Arial" panose="020B0604020202020204" pitchFamily="34" charset="0"/>
              <a:buChar char="•"/>
              <a:defRPr/>
            </a:pPr>
            <a:r>
              <a:rPr lang="de-DE" altLang="de-DE" sz="1900" dirty="0">
                <a:latin typeface="Calibri" panose="020F0502020204030204" pitchFamily="34" charset="0"/>
              </a:rPr>
              <a:t>Auswahlverantwortung / Standards beachten!</a:t>
            </a:r>
          </a:p>
          <a:p>
            <a:pPr marL="324000" lvl="1" indent="-361950" eaLnBrk="1" hangingPunct="1">
              <a:lnSpc>
                <a:spcPct val="90000"/>
              </a:lnSpc>
              <a:spcBef>
                <a:spcPts val="0"/>
              </a:spcBef>
              <a:buFont typeface="Arial" panose="020B0604020202020204" pitchFamily="34" charset="0"/>
              <a:buChar char="•"/>
              <a:defRPr/>
            </a:pPr>
            <a:r>
              <a:rPr lang="de-DE" altLang="de-DE" sz="1900" dirty="0">
                <a:latin typeface="Calibri" panose="020F0502020204030204" pitchFamily="34" charset="0"/>
              </a:rPr>
              <a:t>Arbeitszeiten (Pausen- und Ruhezeiten)</a:t>
            </a:r>
          </a:p>
          <a:p>
            <a:pPr marL="324000" lvl="1" indent="-361950" eaLnBrk="1" hangingPunct="1">
              <a:lnSpc>
                <a:spcPct val="90000"/>
              </a:lnSpc>
              <a:spcBef>
                <a:spcPts val="0"/>
              </a:spcBef>
              <a:buFont typeface="Arial" panose="020B0604020202020204" pitchFamily="34" charset="0"/>
              <a:buChar char="•"/>
              <a:defRPr/>
            </a:pPr>
            <a:r>
              <a:rPr lang="de-DE" altLang="de-DE" sz="1900" dirty="0">
                <a:latin typeface="Calibri" panose="020F0502020204030204" pitchFamily="34" charset="0"/>
              </a:rPr>
              <a:t>Arbeits- und Versicherungsschutz</a:t>
            </a:r>
          </a:p>
          <a:p>
            <a:pPr marL="324000" lvl="1" indent="-361950" eaLnBrk="1" hangingPunct="1">
              <a:lnSpc>
                <a:spcPct val="90000"/>
              </a:lnSpc>
              <a:spcBef>
                <a:spcPts val="0"/>
              </a:spcBef>
              <a:buFont typeface="Arial" panose="020B0604020202020204" pitchFamily="34" charset="0"/>
              <a:buChar char="•"/>
              <a:defRPr/>
            </a:pPr>
            <a:r>
              <a:rPr lang="de-DE" altLang="de-DE" sz="1900" dirty="0">
                <a:latin typeface="Calibri" panose="020F0502020204030204" pitchFamily="34" charset="0"/>
              </a:rPr>
              <a:t>Schwarzarbeit / Scheinselbstständigkeit</a:t>
            </a:r>
          </a:p>
          <a:p>
            <a:pPr marL="324000" lvl="1" indent="-361950" eaLnBrk="1" hangingPunct="1">
              <a:lnSpc>
                <a:spcPct val="90000"/>
              </a:lnSpc>
              <a:spcBef>
                <a:spcPts val="0"/>
              </a:spcBef>
              <a:buFont typeface="Arial" panose="020B0604020202020204" pitchFamily="34" charset="0"/>
              <a:buChar char="•"/>
              <a:defRPr/>
            </a:pPr>
            <a:r>
              <a:rPr lang="de-DE" altLang="de-DE" sz="1900" dirty="0">
                <a:latin typeface="Calibri" panose="020F0502020204030204" pitchFamily="34" charset="0"/>
              </a:rPr>
              <a:t>Arbeitnehmerüberlassung</a:t>
            </a:r>
          </a:p>
          <a:p>
            <a:pPr marL="0" lvl="1" indent="0" eaLnBrk="1" hangingPunct="1">
              <a:lnSpc>
                <a:spcPct val="90000"/>
              </a:lnSpc>
              <a:spcBef>
                <a:spcPts val="0"/>
              </a:spcBef>
              <a:buFontTx/>
              <a:buNone/>
              <a:defRPr/>
            </a:pPr>
            <a:r>
              <a:rPr lang="de-DE" altLang="de-DE" sz="1900" dirty="0">
                <a:latin typeface="Calibri" panose="020F0502020204030204" pitchFamily="34" charset="0"/>
              </a:rPr>
              <a:t>       (Arbeitnehmerüberlassungsgesetz AÜG)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5874"/>
                                        </p:tgtEl>
                                        <p:attrNameLst>
                                          <p:attrName>style.visibility</p:attrName>
                                        </p:attrNameLst>
                                      </p:cBhvr>
                                      <p:to>
                                        <p:strVal val="visible"/>
                                      </p:to>
                                    </p:set>
                                    <p:animEffect transition="in" filter="fade">
                                      <p:cBhvr>
                                        <p:cTn id="7" dur="1000"/>
                                        <p:tgtEl>
                                          <p:spTgt spid="335874"/>
                                        </p:tgtEl>
                                      </p:cBhvr>
                                    </p:animEffect>
                                    <p:anim calcmode="lin" valueType="num">
                                      <p:cBhvr>
                                        <p:cTn id="8" dur="1000" fill="hold"/>
                                        <p:tgtEl>
                                          <p:spTgt spid="335874"/>
                                        </p:tgtEl>
                                        <p:attrNameLst>
                                          <p:attrName>ppt_x</p:attrName>
                                        </p:attrNameLst>
                                      </p:cBhvr>
                                      <p:tavLst>
                                        <p:tav tm="0">
                                          <p:val>
                                            <p:strVal val="#ppt_x"/>
                                          </p:val>
                                        </p:tav>
                                        <p:tav tm="100000">
                                          <p:val>
                                            <p:strVal val="#ppt_x"/>
                                          </p:val>
                                        </p:tav>
                                      </p:tavLst>
                                    </p:anim>
                                    <p:anim calcmode="lin" valueType="num">
                                      <p:cBhvr>
                                        <p:cTn id="9" dur="1000" fill="hold"/>
                                        <p:tgtEl>
                                          <p:spTgt spid="3358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1123">
                                            <p:txEl>
                                              <p:pRg st="0" end="0"/>
                                            </p:txEl>
                                          </p:spTgt>
                                        </p:tgtEl>
                                        <p:attrNameLst>
                                          <p:attrName>style.visibility</p:attrName>
                                        </p:attrNameLst>
                                      </p:cBhvr>
                                      <p:to>
                                        <p:strVal val="visible"/>
                                      </p:to>
                                    </p:set>
                                    <p:animEffect transition="in" filter="fade">
                                      <p:cBhvr>
                                        <p:cTn id="14" dur="1000"/>
                                        <p:tgtEl>
                                          <p:spTgt spid="261123">
                                            <p:txEl>
                                              <p:pRg st="0" end="0"/>
                                            </p:txEl>
                                          </p:spTgt>
                                        </p:tgtEl>
                                      </p:cBhvr>
                                    </p:animEffect>
                                    <p:anim calcmode="lin" valueType="num">
                                      <p:cBhvr>
                                        <p:cTn id="15" dur="1000" fill="hold"/>
                                        <p:tgtEl>
                                          <p:spTgt spid="26112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1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1123">
                                            <p:txEl>
                                              <p:pRg st="1" end="1"/>
                                            </p:txEl>
                                          </p:spTgt>
                                        </p:tgtEl>
                                        <p:attrNameLst>
                                          <p:attrName>style.visibility</p:attrName>
                                        </p:attrNameLst>
                                      </p:cBhvr>
                                      <p:to>
                                        <p:strVal val="visible"/>
                                      </p:to>
                                    </p:set>
                                    <p:animEffect transition="in" filter="fade">
                                      <p:cBhvr>
                                        <p:cTn id="21" dur="1000"/>
                                        <p:tgtEl>
                                          <p:spTgt spid="261123">
                                            <p:txEl>
                                              <p:pRg st="1" end="1"/>
                                            </p:txEl>
                                          </p:spTgt>
                                        </p:tgtEl>
                                      </p:cBhvr>
                                    </p:animEffect>
                                    <p:anim calcmode="lin" valueType="num">
                                      <p:cBhvr>
                                        <p:cTn id="22" dur="10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6112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61123">
                                            <p:txEl>
                                              <p:pRg st="2" end="2"/>
                                            </p:txEl>
                                          </p:spTgt>
                                        </p:tgtEl>
                                        <p:attrNameLst>
                                          <p:attrName>style.visibility</p:attrName>
                                        </p:attrNameLst>
                                      </p:cBhvr>
                                      <p:to>
                                        <p:strVal val="visible"/>
                                      </p:to>
                                    </p:set>
                                    <p:animEffect transition="in" filter="fade">
                                      <p:cBhvr>
                                        <p:cTn id="26" dur="1000"/>
                                        <p:tgtEl>
                                          <p:spTgt spid="261123">
                                            <p:txEl>
                                              <p:pRg st="2" end="2"/>
                                            </p:txEl>
                                          </p:spTgt>
                                        </p:tgtEl>
                                      </p:cBhvr>
                                    </p:animEffect>
                                    <p:anim calcmode="lin" valueType="num">
                                      <p:cBhvr>
                                        <p:cTn id="27" dur="1000" fill="hold"/>
                                        <p:tgtEl>
                                          <p:spTgt spid="26112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61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61123">
                                            <p:txEl>
                                              <p:pRg st="3" end="3"/>
                                            </p:txEl>
                                          </p:spTgt>
                                        </p:tgtEl>
                                        <p:attrNameLst>
                                          <p:attrName>style.visibility</p:attrName>
                                        </p:attrNameLst>
                                      </p:cBhvr>
                                      <p:to>
                                        <p:strVal val="visible"/>
                                      </p:to>
                                    </p:set>
                                    <p:animEffect transition="in" filter="fade">
                                      <p:cBhvr>
                                        <p:cTn id="33" dur="1000"/>
                                        <p:tgtEl>
                                          <p:spTgt spid="261123">
                                            <p:txEl>
                                              <p:pRg st="3" end="3"/>
                                            </p:txEl>
                                          </p:spTgt>
                                        </p:tgtEl>
                                      </p:cBhvr>
                                    </p:animEffect>
                                    <p:anim calcmode="lin" valueType="num">
                                      <p:cBhvr>
                                        <p:cTn id="34" dur="1000" fill="hold"/>
                                        <p:tgtEl>
                                          <p:spTgt spid="26112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6112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61123">
                                            <p:txEl>
                                              <p:pRg st="4" end="4"/>
                                            </p:txEl>
                                          </p:spTgt>
                                        </p:tgtEl>
                                        <p:attrNameLst>
                                          <p:attrName>style.visibility</p:attrName>
                                        </p:attrNameLst>
                                      </p:cBhvr>
                                      <p:to>
                                        <p:strVal val="visible"/>
                                      </p:to>
                                    </p:set>
                                    <p:animEffect transition="in" filter="fade">
                                      <p:cBhvr>
                                        <p:cTn id="38" dur="1000"/>
                                        <p:tgtEl>
                                          <p:spTgt spid="261123">
                                            <p:txEl>
                                              <p:pRg st="4" end="4"/>
                                            </p:txEl>
                                          </p:spTgt>
                                        </p:tgtEl>
                                      </p:cBhvr>
                                    </p:animEffect>
                                    <p:anim calcmode="lin" valueType="num">
                                      <p:cBhvr>
                                        <p:cTn id="39" dur="1000" fill="hold"/>
                                        <p:tgtEl>
                                          <p:spTgt spid="26112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61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61123">
                                            <p:txEl>
                                              <p:pRg st="5" end="5"/>
                                            </p:txEl>
                                          </p:spTgt>
                                        </p:tgtEl>
                                        <p:attrNameLst>
                                          <p:attrName>style.visibility</p:attrName>
                                        </p:attrNameLst>
                                      </p:cBhvr>
                                      <p:to>
                                        <p:strVal val="visible"/>
                                      </p:to>
                                    </p:set>
                                    <p:animEffect transition="in" filter="fade">
                                      <p:cBhvr>
                                        <p:cTn id="45" dur="1000"/>
                                        <p:tgtEl>
                                          <p:spTgt spid="261123">
                                            <p:txEl>
                                              <p:pRg st="5" end="5"/>
                                            </p:txEl>
                                          </p:spTgt>
                                        </p:tgtEl>
                                      </p:cBhvr>
                                    </p:animEffect>
                                    <p:anim calcmode="lin" valueType="num">
                                      <p:cBhvr>
                                        <p:cTn id="46" dur="1000" fill="hold"/>
                                        <p:tgtEl>
                                          <p:spTgt spid="26112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61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61123">
                                            <p:txEl>
                                              <p:pRg st="6" end="6"/>
                                            </p:txEl>
                                          </p:spTgt>
                                        </p:tgtEl>
                                        <p:attrNameLst>
                                          <p:attrName>style.visibility</p:attrName>
                                        </p:attrNameLst>
                                      </p:cBhvr>
                                      <p:to>
                                        <p:strVal val="visible"/>
                                      </p:to>
                                    </p:set>
                                    <p:animEffect transition="in" filter="fade">
                                      <p:cBhvr>
                                        <p:cTn id="52" dur="1000"/>
                                        <p:tgtEl>
                                          <p:spTgt spid="261123">
                                            <p:txEl>
                                              <p:pRg st="6" end="6"/>
                                            </p:txEl>
                                          </p:spTgt>
                                        </p:tgtEl>
                                      </p:cBhvr>
                                    </p:animEffect>
                                    <p:anim calcmode="lin" valueType="num">
                                      <p:cBhvr>
                                        <p:cTn id="53" dur="1000" fill="hold"/>
                                        <p:tgtEl>
                                          <p:spTgt spid="26112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61123">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61123">
                                            <p:txEl>
                                              <p:pRg st="7" end="7"/>
                                            </p:txEl>
                                          </p:spTgt>
                                        </p:tgtEl>
                                        <p:attrNameLst>
                                          <p:attrName>style.visibility</p:attrName>
                                        </p:attrNameLst>
                                      </p:cBhvr>
                                      <p:to>
                                        <p:strVal val="visible"/>
                                      </p:to>
                                    </p:set>
                                    <p:animEffect transition="in" filter="fade">
                                      <p:cBhvr>
                                        <p:cTn id="57" dur="1000"/>
                                        <p:tgtEl>
                                          <p:spTgt spid="261123">
                                            <p:txEl>
                                              <p:pRg st="7" end="7"/>
                                            </p:txEl>
                                          </p:spTgt>
                                        </p:tgtEl>
                                      </p:cBhvr>
                                    </p:animEffect>
                                    <p:anim calcmode="lin" valueType="num">
                                      <p:cBhvr>
                                        <p:cTn id="58" dur="1000" fill="hold"/>
                                        <p:tgtEl>
                                          <p:spTgt spid="26112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261123">
                                            <p:txEl>
                                              <p:pRg st="7" end="7"/>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61123">
                                            <p:txEl>
                                              <p:pRg st="8" end="8"/>
                                            </p:txEl>
                                          </p:spTgt>
                                        </p:tgtEl>
                                        <p:attrNameLst>
                                          <p:attrName>style.visibility</p:attrName>
                                        </p:attrNameLst>
                                      </p:cBhvr>
                                      <p:to>
                                        <p:strVal val="visible"/>
                                      </p:to>
                                    </p:set>
                                    <p:animEffect transition="in" filter="fade">
                                      <p:cBhvr>
                                        <p:cTn id="62" dur="1000"/>
                                        <p:tgtEl>
                                          <p:spTgt spid="261123">
                                            <p:txEl>
                                              <p:pRg st="8" end="8"/>
                                            </p:txEl>
                                          </p:spTgt>
                                        </p:tgtEl>
                                      </p:cBhvr>
                                    </p:animEffect>
                                    <p:anim calcmode="lin" valueType="num">
                                      <p:cBhvr>
                                        <p:cTn id="63" dur="1000" fill="hold"/>
                                        <p:tgtEl>
                                          <p:spTgt spid="26112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261123">
                                            <p:txEl>
                                              <p:pRg st="8" end="8"/>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61123">
                                            <p:txEl>
                                              <p:pRg st="9" end="9"/>
                                            </p:txEl>
                                          </p:spTgt>
                                        </p:tgtEl>
                                        <p:attrNameLst>
                                          <p:attrName>style.visibility</p:attrName>
                                        </p:attrNameLst>
                                      </p:cBhvr>
                                      <p:to>
                                        <p:strVal val="visible"/>
                                      </p:to>
                                    </p:set>
                                    <p:animEffect transition="in" filter="fade">
                                      <p:cBhvr>
                                        <p:cTn id="67" dur="1000"/>
                                        <p:tgtEl>
                                          <p:spTgt spid="261123">
                                            <p:txEl>
                                              <p:pRg st="9" end="9"/>
                                            </p:txEl>
                                          </p:spTgt>
                                        </p:tgtEl>
                                      </p:cBhvr>
                                    </p:animEffect>
                                    <p:anim calcmode="lin" valueType="num">
                                      <p:cBhvr>
                                        <p:cTn id="68" dur="1000" fill="hold"/>
                                        <p:tgtEl>
                                          <p:spTgt spid="26112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261123">
                                            <p:txEl>
                                              <p:pRg st="9" end="9"/>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1123">
                                            <p:txEl>
                                              <p:pRg st="10" end="10"/>
                                            </p:txEl>
                                          </p:spTgt>
                                        </p:tgtEl>
                                        <p:attrNameLst>
                                          <p:attrName>style.visibility</p:attrName>
                                        </p:attrNameLst>
                                      </p:cBhvr>
                                      <p:to>
                                        <p:strVal val="visible"/>
                                      </p:to>
                                    </p:set>
                                    <p:animEffect transition="in" filter="fade">
                                      <p:cBhvr>
                                        <p:cTn id="72" dur="1000"/>
                                        <p:tgtEl>
                                          <p:spTgt spid="261123">
                                            <p:txEl>
                                              <p:pRg st="10" end="10"/>
                                            </p:txEl>
                                          </p:spTgt>
                                        </p:tgtEl>
                                      </p:cBhvr>
                                    </p:animEffect>
                                    <p:anim calcmode="lin" valueType="num">
                                      <p:cBhvr>
                                        <p:cTn id="73" dur="1000" fill="hold"/>
                                        <p:tgtEl>
                                          <p:spTgt spid="261123">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261123">
                                            <p:txEl>
                                              <p:pRg st="10" end="10"/>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1123">
                                            <p:txEl>
                                              <p:pRg st="11" end="11"/>
                                            </p:txEl>
                                          </p:spTgt>
                                        </p:tgtEl>
                                        <p:attrNameLst>
                                          <p:attrName>style.visibility</p:attrName>
                                        </p:attrNameLst>
                                      </p:cBhvr>
                                      <p:to>
                                        <p:strVal val="visible"/>
                                      </p:to>
                                    </p:set>
                                    <p:animEffect transition="in" filter="fade">
                                      <p:cBhvr>
                                        <p:cTn id="77" dur="1000"/>
                                        <p:tgtEl>
                                          <p:spTgt spid="261123">
                                            <p:txEl>
                                              <p:pRg st="11" end="11"/>
                                            </p:txEl>
                                          </p:spTgt>
                                        </p:tgtEl>
                                      </p:cBhvr>
                                    </p:animEffect>
                                    <p:anim calcmode="lin" valueType="num">
                                      <p:cBhvr>
                                        <p:cTn id="78" dur="1000" fill="hold"/>
                                        <p:tgtEl>
                                          <p:spTgt spid="26112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261123">
                                            <p:txEl>
                                              <p:pRg st="11" end="11"/>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61123">
                                            <p:txEl>
                                              <p:pRg st="12" end="12"/>
                                            </p:txEl>
                                          </p:spTgt>
                                        </p:tgtEl>
                                        <p:attrNameLst>
                                          <p:attrName>style.visibility</p:attrName>
                                        </p:attrNameLst>
                                      </p:cBhvr>
                                      <p:to>
                                        <p:strVal val="visible"/>
                                      </p:to>
                                    </p:set>
                                    <p:animEffect transition="in" filter="fade">
                                      <p:cBhvr>
                                        <p:cTn id="82" dur="1000"/>
                                        <p:tgtEl>
                                          <p:spTgt spid="261123">
                                            <p:txEl>
                                              <p:pRg st="12" end="12"/>
                                            </p:txEl>
                                          </p:spTgt>
                                        </p:tgtEl>
                                      </p:cBhvr>
                                    </p:animEffect>
                                    <p:anim calcmode="lin" valueType="num">
                                      <p:cBhvr>
                                        <p:cTn id="83" dur="1000" fill="hold"/>
                                        <p:tgtEl>
                                          <p:spTgt spid="261123">
                                            <p:txEl>
                                              <p:pRg st="12" end="12"/>
                                            </p:txEl>
                                          </p:spTgt>
                                        </p:tgtEl>
                                        <p:attrNameLst>
                                          <p:attrName>ppt_x</p:attrName>
                                        </p:attrNameLst>
                                      </p:cBhvr>
                                      <p:tavLst>
                                        <p:tav tm="0">
                                          <p:val>
                                            <p:strVal val="#ppt_x"/>
                                          </p:val>
                                        </p:tav>
                                        <p:tav tm="100000">
                                          <p:val>
                                            <p:strVal val="#ppt_x"/>
                                          </p:val>
                                        </p:tav>
                                      </p:tavLst>
                                    </p:anim>
                                    <p:anim calcmode="lin" valueType="num">
                                      <p:cBhvr>
                                        <p:cTn id="84" dur="1000" fill="hold"/>
                                        <p:tgtEl>
                                          <p:spTgt spid="261123">
                                            <p:txEl>
                                              <p:pRg st="12" end="12"/>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61123">
                                            <p:txEl>
                                              <p:pRg st="13" end="13"/>
                                            </p:txEl>
                                          </p:spTgt>
                                        </p:tgtEl>
                                        <p:attrNameLst>
                                          <p:attrName>style.visibility</p:attrName>
                                        </p:attrNameLst>
                                      </p:cBhvr>
                                      <p:to>
                                        <p:strVal val="visible"/>
                                      </p:to>
                                    </p:set>
                                    <p:animEffect transition="in" filter="fade">
                                      <p:cBhvr>
                                        <p:cTn id="87" dur="1000"/>
                                        <p:tgtEl>
                                          <p:spTgt spid="261123">
                                            <p:txEl>
                                              <p:pRg st="13" end="13"/>
                                            </p:txEl>
                                          </p:spTgt>
                                        </p:tgtEl>
                                      </p:cBhvr>
                                    </p:animEffect>
                                    <p:anim calcmode="lin" valueType="num">
                                      <p:cBhvr>
                                        <p:cTn id="88" dur="1000" fill="hold"/>
                                        <p:tgtEl>
                                          <p:spTgt spid="261123">
                                            <p:txEl>
                                              <p:pRg st="13" end="13"/>
                                            </p:txEl>
                                          </p:spTgt>
                                        </p:tgtEl>
                                        <p:attrNameLst>
                                          <p:attrName>ppt_x</p:attrName>
                                        </p:attrNameLst>
                                      </p:cBhvr>
                                      <p:tavLst>
                                        <p:tav tm="0">
                                          <p:val>
                                            <p:strVal val="#ppt_x"/>
                                          </p:val>
                                        </p:tav>
                                        <p:tav tm="100000">
                                          <p:val>
                                            <p:strVal val="#ppt_x"/>
                                          </p:val>
                                        </p:tav>
                                      </p:tavLst>
                                    </p:anim>
                                    <p:anim calcmode="lin" valueType="num">
                                      <p:cBhvr>
                                        <p:cTn id="89" dur="1000" fill="hold"/>
                                        <p:tgtEl>
                                          <p:spTgt spid="261123">
                                            <p:txEl>
                                              <p:pRg st="13" end="13"/>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61123">
                                            <p:txEl>
                                              <p:pRg st="14" end="14"/>
                                            </p:txEl>
                                          </p:spTgt>
                                        </p:tgtEl>
                                        <p:attrNameLst>
                                          <p:attrName>style.visibility</p:attrName>
                                        </p:attrNameLst>
                                      </p:cBhvr>
                                      <p:to>
                                        <p:strVal val="visible"/>
                                      </p:to>
                                    </p:set>
                                    <p:animEffect transition="in" filter="fade">
                                      <p:cBhvr>
                                        <p:cTn id="92" dur="1000"/>
                                        <p:tgtEl>
                                          <p:spTgt spid="261123">
                                            <p:txEl>
                                              <p:pRg st="14" end="14"/>
                                            </p:txEl>
                                          </p:spTgt>
                                        </p:tgtEl>
                                      </p:cBhvr>
                                    </p:animEffect>
                                    <p:anim calcmode="lin" valueType="num">
                                      <p:cBhvr>
                                        <p:cTn id="93" dur="1000" fill="hold"/>
                                        <p:tgtEl>
                                          <p:spTgt spid="261123">
                                            <p:txEl>
                                              <p:pRg st="14" end="14"/>
                                            </p:txEl>
                                          </p:spTgt>
                                        </p:tgtEl>
                                        <p:attrNameLst>
                                          <p:attrName>ppt_x</p:attrName>
                                        </p:attrNameLst>
                                      </p:cBhvr>
                                      <p:tavLst>
                                        <p:tav tm="0">
                                          <p:val>
                                            <p:strVal val="#ppt_x"/>
                                          </p:val>
                                        </p:tav>
                                        <p:tav tm="100000">
                                          <p:val>
                                            <p:strVal val="#ppt_x"/>
                                          </p:val>
                                        </p:tav>
                                      </p:tavLst>
                                    </p:anim>
                                    <p:anim calcmode="lin" valueType="num">
                                      <p:cBhvr>
                                        <p:cTn id="94" dur="1000" fill="hold"/>
                                        <p:tgtEl>
                                          <p:spTgt spid="26112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61123">
                                            <p:txEl>
                                              <p:pRg st="15" end="15"/>
                                            </p:txEl>
                                          </p:spTgt>
                                        </p:tgtEl>
                                        <p:attrNameLst>
                                          <p:attrName>style.visibility</p:attrName>
                                        </p:attrNameLst>
                                      </p:cBhvr>
                                      <p:to>
                                        <p:strVal val="visible"/>
                                      </p:to>
                                    </p:set>
                                    <p:animEffect transition="in" filter="fade">
                                      <p:cBhvr>
                                        <p:cTn id="99" dur="1000"/>
                                        <p:tgtEl>
                                          <p:spTgt spid="261123">
                                            <p:txEl>
                                              <p:pRg st="15" end="15"/>
                                            </p:txEl>
                                          </p:spTgt>
                                        </p:tgtEl>
                                      </p:cBhvr>
                                    </p:animEffect>
                                    <p:anim calcmode="lin" valueType="num">
                                      <p:cBhvr>
                                        <p:cTn id="100" dur="1000" fill="hold"/>
                                        <p:tgtEl>
                                          <p:spTgt spid="261123">
                                            <p:txEl>
                                              <p:pRg st="15" end="15"/>
                                            </p:txEl>
                                          </p:spTgt>
                                        </p:tgtEl>
                                        <p:attrNameLst>
                                          <p:attrName>ppt_x</p:attrName>
                                        </p:attrNameLst>
                                      </p:cBhvr>
                                      <p:tavLst>
                                        <p:tav tm="0">
                                          <p:val>
                                            <p:strVal val="#ppt_x"/>
                                          </p:val>
                                        </p:tav>
                                        <p:tav tm="100000">
                                          <p:val>
                                            <p:strVal val="#ppt_x"/>
                                          </p:val>
                                        </p:tav>
                                      </p:tavLst>
                                    </p:anim>
                                    <p:anim calcmode="lin" valueType="num">
                                      <p:cBhvr>
                                        <p:cTn id="101" dur="1000" fill="hold"/>
                                        <p:tgtEl>
                                          <p:spTgt spid="26112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261123">
                                            <p:txEl>
                                              <p:pRg st="16" end="16"/>
                                            </p:txEl>
                                          </p:spTgt>
                                        </p:tgtEl>
                                        <p:attrNameLst>
                                          <p:attrName>style.visibility</p:attrName>
                                        </p:attrNameLst>
                                      </p:cBhvr>
                                      <p:to>
                                        <p:strVal val="visible"/>
                                      </p:to>
                                    </p:set>
                                    <p:animEffect transition="in" filter="fade">
                                      <p:cBhvr>
                                        <p:cTn id="106" dur="1000"/>
                                        <p:tgtEl>
                                          <p:spTgt spid="261123">
                                            <p:txEl>
                                              <p:pRg st="16" end="16"/>
                                            </p:txEl>
                                          </p:spTgt>
                                        </p:tgtEl>
                                      </p:cBhvr>
                                    </p:animEffect>
                                    <p:anim calcmode="lin" valueType="num">
                                      <p:cBhvr>
                                        <p:cTn id="107" dur="1000" fill="hold"/>
                                        <p:tgtEl>
                                          <p:spTgt spid="261123">
                                            <p:txEl>
                                              <p:pRg st="16" end="16"/>
                                            </p:txEl>
                                          </p:spTgt>
                                        </p:tgtEl>
                                        <p:attrNameLst>
                                          <p:attrName>ppt_x</p:attrName>
                                        </p:attrNameLst>
                                      </p:cBhvr>
                                      <p:tavLst>
                                        <p:tav tm="0">
                                          <p:val>
                                            <p:strVal val="#ppt_x"/>
                                          </p:val>
                                        </p:tav>
                                        <p:tav tm="100000">
                                          <p:val>
                                            <p:strVal val="#ppt_x"/>
                                          </p:val>
                                        </p:tav>
                                      </p:tavLst>
                                    </p:anim>
                                    <p:anim calcmode="lin" valueType="num">
                                      <p:cBhvr>
                                        <p:cTn id="108" dur="1000" fill="hold"/>
                                        <p:tgtEl>
                                          <p:spTgt spid="261123">
                                            <p:txEl>
                                              <p:pRg st="16" end="16"/>
                                            </p:txEl>
                                          </p:spTgt>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261123">
                                            <p:txEl>
                                              <p:pRg st="17" end="17"/>
                                            </p:txEl>
                                          </p:spTgt>
                                        </p:tgtEl>
                                        <p:attrNameLst>
                                          <p:attrName>style.visibility</p:attrName>
                                        </p:attrNameLst>
                                      </p:cBhvr>
                                      <p:to>
                                        <p:strVal val="visible"/>
                                      </p:to>
                                    </p:set>
                                    <p:animEffect transition="in" filter="fade">
                                      <p:cBhvr>
                                        <p:cTn id="111" dur="1000"/>
                                        <p:tgtEl>
                                          <p:spTgt spid="261123">
                                            <p:txEl>
                                              <p:pRg st="17" end="17"/>
                                            </p:txEl>
                                          </p:spTgt>
                                        </p:tgtEl>
                                      </p:cBhvr>
                                    </p:animEffect>
                                    <p:anim calcmode="lin" valueType="num">
                                      <p:cBhvr>
                                        <p:cTn id="112" dur="1000" fill="hold"/>
                                        <p:tgtEl>
                                          <p:spTgt spid="261123">
                                            <p:txEl>
                                              <p:pRg st="17" end="17"/>
                                            </p:txEl>
                                          </p:spTgt>
                                        </p:tgtEl>
                                        <p:attrNameLst>
                                          <p:attrName>ppt_x</p:attrName>
                                        </p:attrNameLst>
                                      </p:cBhvr>
                                      <p:tavLst>
                                        <p:tav tm="0">
                                          <p:val>
                                            <p:strVal val="#ppt_x"/>
                                          </p:val>
                                        </p:tav>
                                        <p:tav tm="100000">
                                          <p:val>
                                            <p:strVal val="#ppt_x"/>
                                          </p:val>
                                        </p:tav>
                                      </p:tavLst>
                                    </p:anim>
                                    <p:anim calcmode="lin" valueType="num">
                                      <p:cBhvr>
                                        <p:cTn id="113" dur="1000" fill="hold"/>
                                        <p:tgtEl>
                                          <p:spTgt spid="261123">
                                            <p:txEl>
                                              <p:pRg st="17" end="17"/>
                                            </p:txEl>
                                          </p:spTgt>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261123">
                                            <p:txEl>
                                              <p:pRg st="18" end="18"/>
                                            </p:txEl>
                                          </p:spTgt>
                                        </p:tgtEl>
                                        <p:attrNameLst>
                                          <p:attrName>style.visibility</p:attrName>
                                        </p:attrNameLst>
                                      </p:cBhvr>
                                      <p:to>
                                        <p:strVal val="visible"/>
                                      </p:to>
                                    </p:set>
                                    <p:animEffect transition="in" filter="fade">
                                      <p:cBhvr>
                                        <p:cTn id="116" dur="1000"/>
                                        <p:tgtEl>
                                          <p:spTgt spid="261123">
                                            <p:txEl>
                                              <p:pRg st="18" end="18"/>
                                            </p:txEl>
                                          </p:spTgt>
                                        </p:tgtEl>
                                      </p:cBhvr>
                                    </p:animEffect>
                                    <p:anim calcmode="lin" valueType="num">
                                      <p:cBhvr>
                                        <p:cTn id="117" dur="1000" fill="hold"/>
                                        <p:tgtEl>
                                          <p:spTgt spid="261123">
                                            <p:txEl>
                                              <p:pRg st="18" end="18"/>
                                            </p:txEl>
                                          </p:spTgt>
                                        </p:tgtEl>
                                        <p:attrNameLst>
                                          <p:attrName>ppt_x</p:attrName>
                                        </p:attrNameLst>
                                      </p:cBhvr>
                                      <p:tavLst>
                                        <p:tav tm="0">
                                          <p:val>
                                            <p:strVal val="#ppt_x"/>
                                          </p:val>
                                        </p:tav>
                                        <p:tav tm="100000">
                                          <p:val>
                                            <p:strVal val="#ppt_x"/>
                                          </p:val>
                                        </p:tav>
                                      </p:tavLst>
                                    </p:anim>
                                    <p:anim calcmode="lin" valueType="num">
                                      <p:cBhvr>
                                        <p:cTn id="118" dur="1000" fill="hold"/>
                                        <p:tgtEl>
                                          <p:spTgt spid="261123">
                                            <p:txEl>
                                              <p:pRg st="18" end="18"/>
                                            </p:txEl>
                                          </p:spTgt>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261123">
                                            <p:txEl>
                                              <p:pRg st="19" end="19"/>
                                            </p:txEl>
                                          </p:spTgt>
                                        </p:tgtEl>
                                        <p:attrNameLst>
                                          <p:attrName>style.visibility</p:attrName>
                                        </p:attrNameLst>
                                      </p:cBhvr>
                                      <p:to>
                                        <p:strVal val="visible"/>
                                      </p:to>
                                    </p:set>
                                    <p:animEffect transition="in" filter="fade">
                                      <p:cBhvr>
                                        <p:cTn id="121" dur="1000"/>
                                        <p:tgtEl>
                                          <p:spTgt spid="261123">
                                            <p:txEl>
                                              <p:pRg st="19" end="19"/>
                                            </p:txEl>
                                          </p:spTgt>
                                        </p:tgtEl>
                                      </p:cBhvr>
                                    </p:animEffect>
                                    <p:anim calcmode="lin" valueType="num">
                                      <p:cBhvr>
                                        <p:cTn id="122" dur="1000" fill="hold"/>
                                        <p:tgtEl>
                                          <p:spTgt spid="261123">
                                            <p:txEl>
                                              <p:pRg st="19" end="19"/>
                                            </p:txEl>
                                          </p:spTgt>
                                        </p:tgtEl>
                                        <p:attrNameLst>
                                          <p:attrName>ppt_x</p:attrName>
                                        </p:attrNameLst>
                                      </p:cBhvr>
                                      <p:tavLst>
                                        <p:tav tm="0">
                                          <p:val>
                                            <p:strVal val="#ppt_x"/>
                                          </p:val>
                                        </p:tav>
                                        <p:tav tm="100000">
                                          <p:val>
                                            <p:strVal val="#ppt_x"/>
                                          </p:val>
                                        </p:tav>
                                      </p:tavLst>
                                    </p:anim>
                                    <p:anim calcmode="lin" valueType="num">
                                      <p:cBhvr>
                                        <p:cTn id="123" dur="1000" fill="hold"/>
                                        <p:tgtEl>
                                          <p:spTgt spid="261123">
                                            <p:txEl>
                                              <p:pRg st="19" end="19"/>
                                            </p:txEl>
                                          </p:spTgt>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261123">
                                            <p:txEl>
                                              <p:pRg st="20" end="20"/>
                                            </p:txEl>
                                          </p:spTgt>
                                        </p:tgtEl>
                                        <p:attrNameLst>
                                          <p:attrName>style.visibility</p:attrName>
                                        </p:attrNameLst>
                                      </p:cBhvr>
                                      <p:to>
                                        <p:strVal val="visible"/>
                                      </p:to>
                                    </p:set>
                                    <p:animEffect transition="in" filter="fade">
                                      <p:cBhvr>
                                        <p:cTn id="126" dur="1000"/>
                                        <p:tgtEl>
                                          <p:spTgt spid="261123">
                                            <p:txEl>
                                              <p:pRg st="20" end="20"/>
                                            </p:txEl>
                                          </p:spTgt>
                                        </p:tgtEl>
                                      </p:cBhvr>
                                    </p:animEffect>
                                    <p:anim calcmode="lin" valueType="num">
                                      <p:cBhvr>
                                        <p:cTn id="127" dur="1000" fill="hold"/>
                                        <p:tgtEl>
                                          <p:spTgt spid="261123">
                                            <p:txEl>
                                              <p:pRg st="20" end="20"/>
                                            </p:txEl>
                                          </p:spTgt>
                                        </p:tgtEl>
                                        <p:attrNameLst>
                                          <p:attrName>ppt_x</p:attrName>
                                        </p:attrNameLst>
                                      </p:cBhvr>
                                      <p:tavLst>
                                        <p:tav tm="0">
                                          <p:val>
                                            <p:strVal val="#ppt_x"/>
                                          </p:val>
                                        </p:tav>
                                        <p:tav tm="100000">
                                          <p:val>
                                            <p:strVal val="#ppt_x"/>
                                          </p:val>
                                        </p:tav>
                                      </p:tavLst>
                                    </p:anim>
                                    <p:anim calcmode="lin" valueType="num">
                                      <p:cBhvr>
                                        <p:cTn id="128" dur="1000" fill="hold"/>
                                        <p:tgtEl>
                                          <p:spTgt spid="261123">
                                            <p:txEl>
                                              <p:pRg st="20" end="20"/>
                                            </p:txEl>
                                          </p:spTgt>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261123">
                                            <p:txEl>
                                              <p:pRg st="21" end="21"/>
                                            </p:txEl>
                                          </p:spTgt>
                                        </p:tgtEl>
                                        <p:attrNameLst>
                                          <p:attrName>style.visibility</p:attrName>
                                        </p:attrNameLst>
                                      </p:cBhvr>
                                      <p:to>
                                        <p:strVal val="visible"/>
                                      </p:to>
                                    </p:set>
                                    <p:animEffect transition="in" filter="fade">
                                      <p:cBhvr>
                                        <p:cTn id="131" dur="1000"/>
                                        <p:tgtEl>
                                          <p:spTgt spid="261123">
                                            <p:txEl>
                                              <p:pRg st="21" end="21"/>
                                            </p:txEl>
                                          </p:spTgt>
                                        </p:tgtEl>
                                      </p:cBhvr>
                                    </p:animEffect>
                                    <p:anim calcmode="lin" valueType="num">
                                      <p:cBhvr>
                                        <p:cTn id="132" dur="1000" fill="hold"/>
                                        <p:tgtEl>
                                          <p:spTgt spid="261123">
                                            <p:txEl>
                                              <p:pRg st="21" end="21"/>
                                            </p:txEl>
                                          </p:spTgt>
                                        </p:tgtEl>
                                        <p:attrNameLst>
                                          <p:attrName>ppt_x</p:attrName>
                                        </p:attrNameLst>
                                      </p:cBhvr>
                                      <p:tavLst>
                                        <p:tav tm="0">
                                          <p:val>
                                            <p:strVal val="#ppt_x"/>
                                          </p:val>
                                        </p:tav>
                                        <p:tav tm="100000">
                                          <p:val>
                                            <p:strVal val="#ppt_x"/>
                                          </p:val>
                                        </p:tav>
                                      </p:tavLst>
                                    </p:anim>
                                    <p:anim calcmode="lin" valueType="num">
                                      <p:cBhvr>
                                        <p:cTn id="133" dur="1000" fill="hold"/>
                                        <p:tgtEl>
                                          <p:spTgt spid="261123">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5DE8A010-7991-94E9-8C83-3AC6EE31C367}"/>
              </a:ext>
            </a:extLst>
          </p:cNvPr>
          <p:cNvSpPr>
            <a:spLocks noGrp="1"/>
          </p:cNvSpPr>
          <p:nvPr>
            <p:ph type="title"/>
          </p:nvPr>
        </p:nvSpPr>
        <p:spPr>
          <a:xfrm>
            <a:off x="476250" y="323850"/>
            <a:ext cx="6111875" cy="1152525"/>
          </a:xfrm>
        </p:spPr>
        <p:txBody>
          <a:bodyPr/>
          <a:lstStyle/>
          <a:p>
            <a:pPr eaLnBrk="1" hangingPunct="1"/>
            <a:r>
              <a:rPr lang="de-DE" altLang="de-DE" sz="3000" b="1" dirty="0">
                <a:solidFill>
                  <a:srgbClr val="FF3300"/>
                </a:solidFill>
              </a:rPr>
              <a:t>Was beinhaltet Projektmanagement</a:t>
            </a:r>
            <a:br>
              <a:rPr lang="de-DE" altLang="de-DE" sz="3000" b="1" dirty="0">
                <a:solidFill>
                  <a:srgbClr val="FF3300"/>
                </a:solidFill>
              </a:rPr>
            </a:br>
            <a:r>
              <a:rPr lang="de-DE" altLang="de-DE" sz="3000" b="1" dirty="0">
                <a:solidFill>
                  <a:srgbClr val="FF3300"/>
                </a:solidFill>
              </a:rPr>
              <a:t>im Veranstaltungsbereich?</a:t>
            </a:r>
          </a:p>
        </p:txBody>
      </p:sp>
      <p:sp>
        <p:nvSpPr>
          <p:cNvPr id="258051" name="Rectangle 3">
            <a:extLst>
              <a:ext uri="{FF2B5EF4-FFF2-40B4-BE49-F238E27FC236}">
                <a16:creationId xmlns:a16="http://schemas.microsoft.com/office/drawing/2014/main" id="{F2A0B580-C649-AB85-8281-8C6737FFDEE2}"/>
              </a:ext>
            </a:extLst>
          </p:cNvPr>
          <p:cNvSpPr>
            <a:spLocks noGrp="1"/>
          </p:cNvSpPr>
          <p:nvPr>
            <p:ph type="body" idx="1"/>
          </p:nvPr>
        </p:nvSpPr>
        <p:spPr>
          <a:xfrm>
            <a:off x="692150" y="1692275"/>
            <a:ext cx="5813425" cy="6767513"/>
          </a:xfrm>
        </p:spPr>
        <p:txBody>
          <a:bodyPr/>
          <a:lstStyle/>
          <a:p>
            <a:pPr eaLnBrk="1" hangingPunct="1">
              <a:lnSpc>
                <a:spcPct val="80000"/>
              </a:lnSpc>
              <a:defRPr/>
            </a:pPr>
            <a:r>
              <a:rPr lang="de-DE" altLang="de-DE" sz="1900" dirty="0"/>
              <a:t>Kommunikation (intern / extern)</a:t>
            </a:r>
          </a:p>
          <a:p>
            <a:pPr eaLnBrk="1" hangingPunct="1">
              <a:lnSpc>
                <a:spcPct val="80000"/>
              </a:lnSpc>
              <a:defRPr/>
            </a:pPr>
            <a:r>
              <a:rPr lang="de-DE" altLang="de-DE" sz="1900" dirty="0"/>
              <a:t>Verwaltung / Kommunikation von Daten und Unterlagen </a:t>
            </a:r>
          </a:p>
          <a:p>
            <a:pPr eaLnBrk="1" hangingPunct="1">
              <a:lnSpc>
                <a:spcPct val="80000"/>
              </a:lnSpc>
              <a:defRPr/>
            </a:pPr>
            <a:r>
              <a:rPr lang="de-DE" altLang="de-DE" sz="1900" dirty="0"/>
              <a:t>Inhaltliche Erarbeitung der Veranstaltung</a:t>
            </a:r>
          </a:p>
          <a:p>
            <a:pPr eaLnBrk="1" hangingPunct="1">
              <a:lnSpc>
                <a:spcPct val="80000"/>
              </a:lnSpc>
              <a:defRPr/>
            </a:pPr>
            <a:r>
              <a:rPr lang="de-DE" altLang="de-DE" sz="1900" dirty="0"/>
              <a:t>Wahl des Veranstaltungsortes</a:t>
            </a:r>
          </a:p>
          <a:p>
            <a:pPr eaLnBrk="1" hangingPunct="1">
              <a:lnSpc>
                <a:spcPct val="80000"/>
              </a:lnSpc>
              <a:defRPr/>
            </a:pPr>
            <a:r>
              <a:rPr lang="de-DE" altLang="de-DE" sz="1900" dirty="0"/>
              <a:t>Gesetze / Verordnungen / Vorschriften</a:t>
            </a:r>
          </a:p>
          <a:p>
            <a:pPr eaLnBrk="1" hangingPunct="1">
              <a:lnSpc>
                <a:spcPct val="80000"/>
              </a:lnSpc>
              <a:defRPr/>
            </a:pPr>
            <a:r>
              <a:rPr lang="de-DE" altLang="de-DE" sz="1900" dirty="0"/>
              <a:t>Bearbeitung und Erstellung von Planungsunterlagen</a:t>
            </a:r>
          </a:p>
          <a:p>
            <a:pPr eaLnBrk="1" hangingPunct="1">
              <a:lnSpc>
                <a:spcPct val="80000"/>
              </a:lnSpc>
              <a:defRPr/>
            </a:pPr>
            <a:r>
              <a:rPr lang="de-DE" altLang="de-DE" sz="1900" dirty="0"/>
              <a:t>Verträge (bearbeiten und erstellen)</a:t>
            </a:r>
          </a:p>
          <a:p>
            <a:pPr eaLnBrk="1" hangingPunct="1">
              <a:lnSpc>
                <a:spcPct val="80000"/>
              </a:lnSpc>
              <a:defRPr/>
            </a:pPr>
            <a:r>
              <a:rPr lang="de-DE" altLang="de-DE" sz="1900" dirty="0"/>
              <a:t>Technische &amp; Logistische Umsetzung</a:t>
            </a:r>
          </a:p>
          <a:p>
            <a:pPr eaLnBrk="1" hangingPunct="1">
              <a:lnSpc>
                <a:spcPct val="80000"/>
              </a:lnSpc>
              <a:defRPr/>
            </a:pPr>
            <a:r>
              <a:rPr lang="de-DE" altLang="de-DE" sz="1900" dirty="0"/>
              <a:t>Veranstaltungssicherheit</a:t>
            </a:r>
          </a:p>
          <a:p>
            <a:pPr marL="0" indent="0" eaLnBrk="1" hangingPunct="1">
              <a:lnSpc>
                <a:spcPct val="80000"/>
              </a:lnSpc>
              <a:buFont typeface="Arial" panose="020B0604020202020204" pitchFamily="34" charset="0"/>
              <a:buNone/>
              <a:defRPr/>
            </a:pPr>
            <a:r>
              <a:rPr lang="de-DE" altLang="de-DE" sz="1900" dirty="0"/>
              <a:t>      (Besuchersicherheit / Technische Sicherheit)</a:t>
            </a:r>
          </a:p>
          <a:p>
            <a:pPr eaLnBrk="1" hangingPunct="1">
              <a:lnSpc>
                <a:spcPct val="80000"/>
              </a:lnSpc>
              <a:defRPr/>
            </a:pPr>
            <a:r>
              <a:rPr lang="de-DE" altLang="de-DE" sz="1900" dirty="0"/>
              <a:t>Personaldisposition</a:t>
            </a:r>
          </a:p>
          <a:p>
            <a:pPr eaLnBrk="1" hangingPunct="1">
              <a:lnSpc>
                <a:spcPct val="80000"/>
              </a:lnSpc>
              <a:defRPr/>
            </a:pPr>
            <a:r>
              <a:rPr lang="de-DE" altLang="de-DE" sz="1900" dirty="0"/>
              <a:t>Ticketing</a:t>
            </a:r>
          </a:p>
          <a:p>
            <a:pPr eaLnBrk="1" hangingPunct="1">
              <a:lnSpc>
                <a:spcPct val="80000"/>
              </a:lnSpc>
              <a:defRPr/>
            </a:pPr>
            <a:r>
              <a:rPr lang="de-DE" altLang="de-DE" sz="1900" dirty="0"/>
              <a:t>Kalkulation / Kosten</a:t>
            </a:r>
          </a:p>
          <a:p>
            <a:pPr eaLnBrk="1" hangingPunct="1">
              <a:lnSpc>
                <a:spcPct val="80000"/>
              </a:lnSpc>
              <a:defRPr/>
            </a:pPr>
            <a:r>
              <a:rPr lang="de-DE" altLang="de-DE" sz="1900" dirty="0"/>
              <a:t>Promotion / Marketing</a:t>
            </a:r>
          </a:p>
          <a:p>
            <a:pPr eaLnBrk="1" hangingPunct="1">
              <a:lnSpc>
                <a:spcPct val="80000"/>
              </a:lnSpc>
              <a:defRPr/>
            </a:pPr>
            <a:r>
              <a:rPr lang="de-DE" altLang="de-DE" sz="1900" dirty="0"/>
              <a:t>Haftungsfragen</a:t>
            </a:r>
          </a:p>
          <a:p>
            <a:pPr eaLnBrk="1" hangingPunct="1">
              <a:lnSpc>
                <a:spcPct val="80000"/>
              </a:lnSpc>
              <a:defRPr/>
            </a:pPr>
            <a:r>
              <a:rPr lang="de-DE" altLang="de-DE" sz="1900" dirty="0"/>
              <a:t>Versicherungen</a:t>
            </a:r>
          </a:p>
          <a:p>
            <a:pPr eaLnBrk="1" hangingPunct="1">
              <a:lnSpc>
                <a:spcPct val="80000"/>
              </a:lnSpc>
              <a:defRPr/>
            </a:pPr>
            <a:r>
              <a:rPr lang="de-DE" altLang="de-DE" sz="1900" dirty="0"/>
              <a:t>Künstlerbetreuung</a:t>
            </a:r>
          </a:p>
          <a:p>
            <a:pPr eaLnBrk="1" hangingPunct="1">
              <a:lnSpc>
                <a:spcPct val="80000"/>
              </a:lnSpc>
              <a:buFontTx/>
              <a:buNone/>
              <a:defRPr/>
            </a:pPr>
            <a:endParaRPr lang="de-DE" altLang="de-DE" sz="2000" dirty="0"/>
          </a:p>
          <a:p>
            <a:pPr eaLnBrk="1" hangingPunct="1">
              <a:lnSpc>
                <a:spcPct val="80000"/>
              </a:lnSpc>
              <a:buFontTx/>
              <a:buNone/>
              <a:defRPr/>
            </a:pPr>
            <a:endParaRPr lang="de-DE" altLang="de-D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fade">
                                      <p:cBhvr>
                                        <p:cTn id="7" dur="1000"/>
                                        <p:tgtEl>
                                          <p:spTgt spid="258050"/>
                                        </p:tgtEl>
                                      </p:cBhvr>
                                    </p:animEffect>
                                    <p:anim calcmode="lin" valueType="num">
                                      <p:cBhvr>
                                        <p:cTn id="8" dur="1000" fill="hold"/>
                                        <p:tgtEl>
                                          <p:spTgt spid="258050"/>
                                        </p:tgtEl>
                                        <p:attrNameLst>
                                          <p:attrName>ppt_x</p:attrName>
                                        </p:attrNameLst>
                                      </p:cBhvr>
                                      <p:tavLst>
                                        <p:tav tm="0">
                                          <p:val>
                                            <p:strVal val="#ppt_x"/>
                                          </p:val>
                                        </p:tav>
                                        <p:tav tm="100000">
                                          <p:val>
                                            <p:strVal val="#ppt_x"/>
                                          </p:val>
                                        </p:tav>
                                      </p:tavLst>
                                    </p:anim>
                                    <p:anim calcmode="lin" valueType="num">
                                      <p:cBhvr>
                                        <p:cTn id="9" dur="1000" fill="hold"/>
                                        <p:tgtEl>
                                          <p:spTgt spid="258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8051">
                                            <p:txEl>
                                              <p:pRg st="0" end="0"/>
                                            </p:txEl>
                                          </p:spTgt>
                                        </p:tgtEl>
                                        <p:attrNameLst>
                                          <p:attrName>style.visibility</p:attrName>
                                        </p:attrNameLst>
                                      </p:cBhvr>
                                      <p:to>
                                        <p:strVal val="visible"/>
                                      </p:to>
                                    </p:set>
                                    <p:animEffect transition="in" filter="fade">
                                      <p:cBhvr>
                                        <p:cTn id="14" dur="1000"/>
                                        <p:tgtEl>
                                          <p:spTgt spid="258051">
                                            <p:txEl>
                                              <p:pRg st="0" end="0"/>
                                            </p:txEl>
                                          </p:spTgt>
                                        </p:tgtEl>
                                      </p:cBhvr>
                                    </p:animEffect>
                                    <p:anim calcmode="lin" valueType="num">
                                      <p:cBhvr>
                                        <p:cTn id="15" dur="1000" fill="hold"/>
                                        <p:tgtEl>
                                          <p:spTgt spid="2580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8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8051">
                                            <p:txEl>
                                              <p:pRg st="1" end="1"/>
                                            </p:txEl>
                                          </p:spTgt>
                                        </p:tgtEl>
                                        <p:attrNameLst>
                                          <p:attrName>style.visibility</p:attrName>
                                        </p:attrNameLst>
                                      </p:cBhvr>
                                      <p:to>
                                        <p:strVal val="visible"/>
                                      </p:to>
                                    </p:set>
                                    <p:animEffect transition="in" filter="fade">
                                      <p:cBhvr>
                                        <p:cTn id="21" dur="1000"/>
                                        <p:tgtEl>
                                          <p:spTgt spid="258051">
                                            <p:txEl>
                                              <p:pRg st="1" end="1"/>
                                            </p:txEl>
                                          </p:spTgt>
                                        </p:tgtEl>
                                      </p:cBhvr>
                                    </p:animEffect>
                                    <p:anim calcmode="lin" valueType="num">
                                      <p:cBhvr>
                                        <p:cTn id="22" dur="1000" fill="hold"/>
                                        <p:tgtEl>
                                          <p:spTgt spid="25805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580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8051">
                                            <p:txEl>
                                              <p:pRg st="2" end="2"/>
                                            </p:txEl>
                                          </p:spTgt>
                                        </p:tgtEl>
                                        <p:attrNameLst>
                                          <p:attrName>style.visibility</p:attrName>
                                        </p:attrNameLst>
                                      </p:cBhvr>
                                      <p:to>
                                        <p:strVal val="visible"/>
                                      </p:to>
                                    </p:set>
                                    <p:animEffect transition="in" filter="fade">
                                      <p:cBhvr>
                                        <p:cTn id="28" dur="1000"/>
                                        <p:tgtEl>
                                          <p:spTgt spid="258051">
                                            <p:txEl>
                                              <p:pRg st="2" end="2"/>
                                            </p:txEl>
                                          </p:spTgt>
                                        </p:tgtEl>
                                      </p:cBhvr>
                                    </p:animEffect>
                                    <p:anim calcmode="lin" valueType="num">
                                      <p:cBhvr>
                                        <p:cTn id="29" dur="1000" fill="hold"/>
                                        <p:tgtEl>
                                          <p:spTgt spid="25805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580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8051">
                                            <p:txEl>
                                              <p:pRg st="3" end="3"/>
                                            </p:txEl>
                                          </p:spTgt>
                                        </p:tgtEl>
                                        <p:attrNameLst>
                                          <p:attrName>style.visibility</p:attrName>
                                        </p:attrNameLst>
                                      </p:cBhvr>
                                      <p:to>
                                        <p:strVal val="visible"/>
                                      </p:to>
                                    </p:set>
                                    <p:animEffect transition="in" filter="fade">
                                      <p:cBhvr>
                                        <p:cTn id="35" dur="1000"/>
                                        <p:tgtEl>
                                          <p:spTgt spid="258051">
                                            <p:txEl>
                                              <p:pRg st="3" end="3"/>
                                            </p:txEl>
                                          </p:spTgt>
                                        </p:tgtEl>
                                      </p:cBhvr>
                                    </p:animEffect>
                                    <p:anim calcmode="lin" valueType="num">
                                      <p:cBhvr>
                                        <p:cTn id="36" dur="1000" fill="hold"/>
                                        <p:tgtEl>
                                          <p:spTgt spid="25805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580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8051">
                                            <p:txEl>
                                              <p:pRg st="4" end="4"/>
                                            </p:txEl>
                                          </p:spTgt>
                                        </p:tgtEl>
                                        <p:attrNameLst>
                                          <p:attrName>style.visibility</p:attrName>
                                        </p:attrNameLst>
                                      </p:cBhvr>
                                      <p:to>
                                        <p:strVal val="visible"/>
                                      </p:to>
                                    </p:set>
                                    <p:animEffect transition="in" filter="fade">
                                      <p:cBhvr>
                                        <p:cTn id="42" dur="1000"/>
                                        <p:tgtEl>
                                          <p:spTgt spid="258051">
                                            <p:txEl>
                                              <p:pRg st="4" end="4"/>
                                            </p:txEl>
                                          </p:spTgt>
                                        </p:tgtEl>
                                      </p:cBhvr>
                                    </p:animEffect>
                                    <p:anim calcmode="lin" valueType="num">
                                      <p:cBhvr>
                                        <p:cTn id="43" dur="1000" fill="hold"/>
                                        <p:tgtEl>
                                          <p:spTgt spid="258051">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580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8051">
                                            <p:txEl>
                                              <p:pRg st="5" end="5"/>
                                            </p:txEl>
                                          </p:spTgt>
                                        </p:tgtEl>
                                        <p:attrNameLst>
                                          <p:attrName>style.visibility</p:attrName>
                                        </p:attrNameLst>
                                      </p:cBhvr>
                                      <p:to>
                                        <p:strVal val="visible"/>
                                      </p:to>
                                    </p:set>
                                    <p:animEffect transition="in" filter="fade">
                                      <p:cBhvr>
                                        <p:cTn id="49" dur="1000"/>
                                        <p:tgtEl>
                                          <p:spTgt spid="258051">
                                            <p:txEl>
                                              <p:pRg st="5" end="5"/>
                                            </p:txEl>
                                          </p:spTgt>
                                        </p:tgtEl>
                                      </p:cBhvr>
                                    </p:animEffect>
                                    <p:anim calcmode="lin" valueType="num">
                                      <p:cBhvr>
                                        <p:cTn id="50" dur="1000" fill="hold"/>
                                        <p:tgtEl>
                                          <p:spTgt spid="258051">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580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8051">
                                            <p:txEl>
                                              <p:pRg st="6" end="6"/>
                                            </p:txEl>
                                          </p:spTgt>
                                        </p:tgtEl>
                                        <p:attrNameLst>
                                          <p:attrName>style.visibility</p:attrName>
                                        </p:attrNameLst>
                                      </p:cBhvr>
                                      <p:to>
                                        <p:strVal val="visible"/>
                                      </p:to>
                                    </p:set>
                                    <p:animEffect transition="in" filter="fade">
                                      <p:cBhvr>
                                        <p:cTn id="56" dur="1000"/>
                                        <p:tgtEl>
                                          <p:spTgt spid="258051">
                                            <p:txEl>
                                              <p:pRg st="6" end="6"/>
                                            </p:txEl>
                                          </p:spTgt>
                                        </p:tgtEl>
                                      </p:cBhvr>
                                    </p:animEffect>
                                    <p:anim calcmode="lin" valueType="num">
                                      <p:cBhvr>
                                        <p:cTn id="57" dur="1000" fill="hold"/>
                                        <p:tgtEl>
                                          <p:spTgt spid="258051">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580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58051">
                                            <p:txEl>
                                              <p:pRg st="7" end="7"/>
                                            </p:txEl>
                                          </p:spTgt>
                                        </p:tgtEl>
                                        <p:attrNameLst>
                                          <p:attrName>style.visibility</p:attrName>
                                        </p:attrNameLst>
                                      </p:cBhvr>
                                      <p:to>
                                        <p:strVal val="visible"/>
                                      </p:to>
                                    </p:set>
                                    <p:animEffect transition="in" filter="fade">
                                      <p:cBhvr>
                                        <p:cTn id="63" dur="1000"/>
                                        <p:tgtEl>
                                          <p:spTgt spid="258051">
                                            <p:txEl>
                                              <p:pRg st="7" end="7"/>
                                            </p:txEl>
                                          </p:spTgt>
                                        </p:tgtEl>
                                      </p:cBhvr>
                                    </p:animEffect>
                                    <p:anim calcmode="lin" valueType="num">
                                      <p:cBhvr>
                                        <p:cTn id="64" dur="1000" fill="hold"/>
                                        <p:tgtEl>
                                          <p:spTgt spid="258051">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580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58051">
                                            <p:txEl>
                                              <p:pRg st="8" end="8"/>
                                            </p:txEl>
                                          </p:spTgt>
                                        </p:tgtEl>
                                        <p:attrNameLst>
                                          <p:attrName>style.visibility</p:attrName>
                                        </p:attrNameLst>
                                      </p:cBhvr>
                                      <p:to>
                                        <p:strVal val="visible"/>
                                      </p:to>
                                    </p:set>
                                    <p:animEffect transition="in" filter="fade">
                                      <p:cBhvr>
                                        <p:cTn id="70" dur="1000"/>
                                        <p:tgtEl>
                                          <p:spTgt spid="258051">
                                            <p:txEl>
                                              <p:pRg st="8" end="8"/>
                                            </p:txEl>
                                          </p:spTgt>
                                        </p:tgtEl>
                                      </p:cBhvr>
                                    </p:animEffect>
                                    <p:anim calcmode="lin" valueType="num">
                                      <p:cBhvr>
                                        <p:cTn id="71" dur="1000" fill="hold"/>
                                        <p:tgtEl>
                                          <p:spTgt spid="258051">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58051">
                                            <p:txEl>
                                              <p:pRg st="8" end="8"/>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8051">
                                            <p:txEl>
                                              <p:pRg st="9" end="9"/>
                                            </p:txEl>
                                          </p:spTgt>
                                        </p:tgtEl>
                                        <p:attrNameLst>
                                          <p:attrName>style.visibility</p:attrName>
                                        </p:attrNameLst>
                                      </p:cBhvr>
                                      <p:to>
                                        <p:strVal val="visible"/>
                                      </p:to>
                                    </p:set>
                                    <p:animEffect transition="in" filter="fade">
                                      <p:cBhvr>
                                        <p:cTn id="75" dur="1000"/>
                                        <p:tgtEl>
                                          <p:spTgt spid="258051">
                                            <p:txEl>
                                              <p:pRg st="9" end="9"/>
                                            </p:txEl>
                                          </p:spTgt>
                                        </p:tgtEl>
                                      </p:cBhvr>
                                    </p:animEffect>
                                    <p:anim calcmode="lin" valueType="num">
                                      <p:cBhvr>
                                        <p:cTn id="76" dur="1000" fill="hold"/>
                                        <p:tgtEl>
                                          <p:spTgt spid="258051">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25805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58051">
                                            <p:txEl>
                                              <p:pRg st="10" end="10"/>
                                            </p:txEl>
                                          </p:spTgt>
                                        </p:tgtEl>
                                        <p:attrNameLst>
                                          <p:attrName>style.visibility</p:attrName>
                                        </p:attrNameLst>
                                      </p:cBhvr>
                                      <p:to>
                                        <p:strVal val="visible"/>
                                      </p:to>
                                    </p:set>
                                    <p:animEffect transition="in" filter="fade">
                                      <p:cBhvr>
                                        <p:cTn id="82" dur="1000"/>
                                        <p:tgtEl>
                                          <p:spTgt spid="258051">
                                            <p:txEl>
                                              <p:pRg st="10" end="10"/>
                                            </p:txEl>
                                          </p:spTgt>
                                        </p:tgtEl>
                                      </p:cBhvr>
                                    </p:animEffect>
                                    <p:anim calcmode="lin" valueType="num">
                                      <p:cBhvr>
                                        <p:cTn id="83" dur="1000" fill="hold"/>
                                        <p:tgtEl>
                                          <p:spTgt spid="258051">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25805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58051">
                                            <p:txEl>
                                              <p:pRg st="11" end="11"/>
                                            </p:txEl>
                                          </p:spTgt>
                                        </p:tgtEl>
                                        <p:attrNameLst>
                                          <p:attrName>style.visibility</p:attrName>
                                        </p:attrNameLst>
                                      </p:cBhvr>
                                      <p:to>
                                        <p:strVal val="visible"/>
                                      </p:to>
                                    </p:set>
                                    <p:animEffect transition="in" filter="fade">
                                      <p:cBhvr>
                                        <p:cTn id="89" dur="1000"/>
                                        <p:tgtEl>
                                          <p:spTgt spid="258051">
                                            <p:txEl>
                                              <p:pRg st="11" end="11"/>
                                            </p:txEl>
                                          </p:spTgt>
                                        </p:tgtEl>
                                      </p:cBhvr>
                                    </p:animEffect>
                                    <p:anim calcmode="lin" valueType="num">
                                      <p:cBhvr>
                                        <p:cTn id="90" dur="1000" fill="hold"/>
                                        <p:tgtEl>
                                          <p:spTgt spid="258051">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25805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58051">
                                            <p:txEl>
                                              <p:pRg st="12" end="12"/>
                                            </p:txEl>
                                          </p:spTgt>
                                        </p:tgtEl>
                                        <p:attrNameLst>
                                          <p:attrName>style.visibility</p:attrName>
                                        </p:attrNameLst>
                                      </p:cBhvr>
                                      <p:to>
                                        <p:strVal val="visible"/>
                                      </p:to>
                                    </p:set>
                                    <p:animEffect transition="in" filter="fade">
                                      <p:cBhvr>
                                        <p:cTn id="96" dur="1000"/>
                                        <p:tgtEl>
                                          <p:spTgt spid="258051">
                                            <p:txEl>
                                              <p:pRg st="12" end="12"/>
                                            </p:txEl>
                                          </p:spTgt>
                                        </p:tgtEl>
                                      </p:cBhvr>
                                    </p:animEffect>
                                    <p:anim calcmode="lin" valueType="num">
                                      <p:cBhvr>
                                        <p:cTn id="97" dur="1000" fill="hold"/>
                                        <p:tgtEl>
                                          <p:spTgt spid="258051">
                                            <p:txEl>
                                              <p:pRg st="12" end="12"/>
                                            </p:txEl>
                                          </p:spTgt>
                                        </p:tgtEl>
                                        <p:attrNameLst>
                                          <p:attrName>ppt_x</p:attrName>
                                        </p:attrNameLst>
                                      </p:cBhvr>
                                      <p:tavLst>
                                        <p:tav tm="0">
                                          <p:val>
                                            <p:strVal val="#ppt_x"/>
                                          </p:val>
                                        </p:tav>
                                        <p:tav tm="100000">
                                          <p:val>
                                            <p:strVal val="#ppt_x"/>
                                          </p:val>
                                        </p:tav>
                                      </p:tavLst>
                                    </p:anim>
                                    <p:anim calcmode="lin" valueType="num">
                                      <p:cBhvr>
                                        <p:cTn id="98" dur="1000" fill="hold"/>
                                        <p:tgtEl>
                                          <p:spTgt spid="25805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58051">
                                            <p:txEl>
                                              <p:pRg st="13" end="13"/>
                                            </p:txEl>
                                          </p:spTgt>
                                        </p:tgtEl>
                                        <p:attrNameLst>
                                          <p:attrName>style.visibility</p:attrName>
                                        </p:attrNameLst>
                                      </p:cBhvr>
                                      <p:to>
                                        <p:strVal val="visible"/>
                                      </p:to>
                                    </p:set>
                                    <p:animEffect transition="in" filter="fade">
                                      <p:cBhvr>
                                        <p:cTn id="103" dur="1000"/>
                                        <p:tgtEl>
                                          <p:spTgt spid="258051">
                                            <p:txEl>
                                              <p:pRg st="13" end="13"/>
                                            </p:txEl>
                                          </p:spTgt>
                                        </p:tgtEl>
                                      </p:cBhvr>
                                    </p:animEffect>
                                    <p:anim calcmode="lin" valueType="num">
                                      <p:cBhvr>
                                        <p:cTn id="104" dur="1000" fill="hold"/>
                                        <p:tgtEl>
                                          <p:spTgt spid="258051">
                                            <p:txEl>
                                              <p:pRg st="13" end="13"/>
                                            </p:txEl>
                                          </p:spTgt>
                                        </p:tgtEl>
                                        <p:attrNameLst>
                                          <p:attrName>ppt_x</p:attrName>
                                        </p:attrNameLst>
                                      </p:cBhvr>
                                      <p:tavLst>
                                        <p:tav tm="0">
                                          <p:val>
                                            <p:strVal val="#ppt_x"/>
                                          </p:val>
                                        </p:tav>
                                        <p:tav tm="100000">
                                          <p:val>
                                            <p:strVal val="#ppt_x"/>
                                          </p:val>
                                        </p:tav>
                                      </p:tavLst>
                                    </p:anim>
                                    <p:anim calcmode="lin" valueType="num">
                                      <p:cBhvr>
                                        <p:cTn id="105" dur="1000" fill="hold"/>
                                        <p:tgtEl>
                                          <p:spTgt spid="258051">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58051">
                                            <p:txEl>
                                              <p:pRg st="14" end="14"/>
                                            </p:txEl>
                                          </p:spTgt>
                                        </p:tgtEl>
                                        <p:attrNameLst>
                                          <p:attrName>style.visibility</p:attrName>
                                        </p:attrNameLst>
                                      </p:cBhvr>
                                      <p:to>
                                        <p:strVal val="visible"/>
                                      </p:to>
                                    </p:set>
                                    <p:animEffect transition="in" filter="fade">
                                      <p:cBhvr>
                                        <p:cTn id="110" dur="1000"/>
                                        <p:tgtEl>
                                          <p:spTgt spid="258051">
                                            <p:txEl>
                                              <p:pRg st="14" end="14"/>
                                            </p:txEl>
                                          </p:spTgt>
                                        </p:tgtEl>
                                      </p:cBhvr>
                                    </p:animEffect>
                                    <p:anim calcmode="lin" valueType="num">
                                      <p:cBhvr>
                                        <p:cTn id="111" dur="1000" fill="hold"/>
                                        <p:tgtEl>
                                          <p:spTgt spid="258051">
                                            <p:txEl>
                                              <p:pRg st="14" end="14"/>
                                            </p:txEl>
                                          </p:spTgt>
                                        </p:tgtEl>
                                        <p:attrNameLst>
                                          <p:attrName>ppt_x</p:attrName>
                                        </p:attrNameLst>
                                      </p:cBhvr>
                                      <p:tavLst>
                                        <p:tav tm="0">
                                          <p:val>
                                            <p:strVal val="#ppt_x"/>
                                          </p:val>
                                        </p:tav>
                                        <p:tav tm="100000">
                                          <p:val>
                                            <p:strVal val="#ppt_x"/>
                                          </p:val>
                                        </p:tav>
                                      </p:tavLst>
                                    </p:anim>
                                    <p:anim calcmode="lin" valueType="num">
                                      <p:cBhvr>
                                        <p:cTn id="112" dur="1000" fill="hold"/>
                                        <p:tgtEl>
                                          <p:spTgt spid="258051">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258051">
                                            <p:txEl>
                                              <p:pRg st="15" end="15"/>
                                            </p:txEl>
                                          </p:spTgt>
                                        </p:tgtEl>
                                        <p:attrNameLst>
                                          <p:attrName>style.visibility</p:attrName>
                                        </p:attrNameLst>
                                      </p:cBhvr>
                                      <p:to>
                                        <p:strVal val="visible"/>
                                      </p:to>
                                    </p:set>
                                    <p:animEffect transition="in" filter="fade">
                                      <p:cBhvr>
                                        <p:cTn id="117" dur="1000"/>
                                        <p:tgtEl>
                                          <p:spTgt spid="258051">
                                            <p:txEl>
                                              <p:pRg st="15" end="15"/>
                                            </p:txEl>
                                          </p:spTgt>
                                        </p:tgtEl>
                                      </p:cBhvr>
                                    </p:animEffect>
                                    <p:anim calcmode="lin" valueType="num">
                                      <p:cBhvr>
                                        <p:cTn id="118" dur="1000" fill="hold"/>
                                        <p:tgtEl>
                                          <p:spTgt spid="258051">
                                            <p:txEl>
                                              <p:pRg st="15" end="15"/>
                                            </p:txEl>
                                          </p:spTgt>
                                        </p:tgtEl>
                                        <p:attrNameLst>
                                          <p:attrName>ppt_x</p:attrName>
                                        </p:attrNameLst>
                                      </p:cBhvr>
                                      <p:tavLst>
                                        <p:tav tm="0">
                                          <p:val>
                                            <p:strVal val="#ppt_x"/>
                                          </p:val>
                                        </p:tav>
                                        <p:tav tm="100000">
                                          <p:val>
                                            <p:strVal val="#ppt_x"/>
                                          </p:val>
                                        </p:tav>
                                      </p:tavLst>
                                    </p:anim>
                                    <p:anim calcmode="lin" valueType="num">
                                      <p:cBhvr>
                                        <p:cTn id="119" dur="1000" fill="hold"/>
                                        <p:tgtEl>
                                          <p:spTgt spid="258051">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258051">
                                            <p:txEl>
                                              <p:pRg st="16" end="16"/>
                                            </p:txEl>
                                          </p:spTgt>
                                        </p:tgtEl>
                                        <p:attrNameLst>
                                          <p:attrName>style.visibility</p:attrName>
                                        </p:attrNameLst>
                                      </p:cBhvr>
                                      <p:to>
                                        <p:strVal val="visible"/>
                                      </p:to>
                                    </p:set>
                                    <p:animEffect transition="in" filter="fade">
                                      <p:cBhvr>
                                        <p:cTn id="124" dur="1000"/>
                                        <p:tgtEl>
                                          <p:spTgt spid="258051">
                                            <p:txEl>
                                              <p:pRg st="16" end="16"/>
                                            </p:txEl>
                                          </p:spTgt>
                                        </p:tgtEl>
                                      </p:cBhvr>
                                    </p:animEffect>
                                    <p:anim calcmode="lin" valueType="num">
                                      <p:cBhvr>
                                        <p:cTn id="125" dur="1000" fill="hold"/>
                                        <p:tgtEl>
                                          <p:spTgt spid="258051">
                                            <p:txEl>
                                              <p:pRg st="16" end="16"/>
                                            </p:txEl>
                                          </p:spTgt>
                                        </p:tgtEl>
                                        <p:attrNameLst>
                                          <p:attrName>ppt_x</p:attrName>
                                        </p:attrNameLst>
                                      </p:cBhvr>
                                      <p:tavLst>
                                        <p:tav tm="0">
                                          <p:val>
                                            <p:strVal val="#ppt_x"/>
                                          </p:val>
                                        </p:tav>
                                        <p:tav tm="100000">
                                          <p:val>
                                            <p:strVal val="#ppt_x"/>
                                          </p:val>
                                        </p:tav>
                                      </p:tavLst>
                                    </p:anim>
                                    <p:anim calcmode="lin" valueType="num">
                                      <p:cBhvr>
                                        <p:cTn id="126" dur="1000" fill="hold"/>
                                        <p:tgtEl>
                                          <p:spTgt spid="258051">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p:bldP spid="25805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630515D1-D22B-DEB5-F515-6D0064A1D0D3}"/>
              </a:ext>
            </a:extLst>
          </p:cNvPr>
          <p:cNvSpPr>
            <a:spLocks noGrp="1" noChangeArrowheads="1"/>
          </p:cNvSpPr>
          <p:nvPr>
            <p:ph type="title"/>
          </p:nvPr>
        </p:nvSpPr>
        <p:spPr>
          <a:xfrm>
            <a:off x="342900" y="323850"/>
            <a:ext cx="6254750" cy="1223963"/>
          </a:xfrm>
        </p:spPr>
        <p:txBody>
          <a:bodyPr/>
          <a:lstStyle/>
          <a:p>
            <a:pPr eaLnBrk="1" hangingPunct="1"/>
            <a:r>
              <a:rPr lang="de-DE" altLang="de-DE" sz="3000" b="1" dirty="0">
                <a:solidFill>
                  <a:srgbClr val="FF3300"/>
                </a:solidFill>
                <a:latin typeface="Calibri" panose="020F0502020204030204" pitchFamily="34" charset="0"/>
              </a:rPr>
              <a:t>Anwesenheit des</a:t>
            </a:r>
            <a:br>
              <a:rPr lang="de-DE" altLang="de-DE" sz="3000" b="1" dirty="0">
                <a:solidFill>
                  <a:srgbClr val="FF3300"/>
                </a:solidFill>
                <a:latin typeface="Calibri" panose="020F0502020204030204" pitchFamily="34" charset="0"/>
              </a:rPr>
            </a:br>
            <a:r>
              <a:rPr lang="de-DE" altLang="de-DE" sz="3000" b="1" dirty="0">
                <a:solidFill>
                  <a:srgbClr val="FF3300"/>
                </a:solidFill>
                <a:latin typeface="Calibri" panose="020F0502020204030204" pitchFamily="34" charset="0"/>
              </a:rPr>
              <a:t>Verantwortlicher für VA-Technik (</a:t>
            </a:r>
            <a:r>
              <a:rPr lang="de-DE" altLang="de-DE" sz="3000" b="1" dirty="0" err="1">
                <a:solidFill>
                  <a:srgbClr val="FF3300"/>
                </a:solidFill>
                <a:latin typeface="Calibri" panose="020F0502020204030204" pitchFamily="34" charset="0"/>
              </a:rPr>
              <a:t>VfV</a:t>
            </a:r>
            <a:r>
              <a:rPr lang="de-DE" altLang="de-DE" sz="3000" b="1" dirty="0">
                <a:solidFill>
                  <a:srgbClr val="FF3300"/>
                </a:solidFill>
                <a:latin typeface="Calibri" panose="020F0502020204030204" pitchFamily="34" charset="0"/>
              </a:rPr>
              <a:t>)</a:t>
            </a:r>
          </a:p>
        </p:txBody>
      </p:sp>
      <p:sp>
        <p:nvSpPr>
          <p:cNvPr id="337923" name="Rectangle 3">
            <a:extLst>
              <a:ext uri="{FF2B5EF4-FFF2-40B4-BE49-F238E27FC236}">
                <a16:creationId xmlns:a16="http://schemas.microsoft.com/office/drawing/2014/main" id="{4DB6D7F3-DBCD-60EE-5C8B-B21A772CF5E6}"/>
              </a:ext>
            </a:extLst>
          </p:cNvPr>
          <p:cNvSpPr>
            <a:spLocks noGrp="1" noChangeArrowheads="1"/>
          </p:cNvSpPr>
          <p:nvPr>
            <p:ph type="body" idx="1"/>
          </p:nvPr>
        </p:nvSpPr>
        <p:spPr>
          <a:xfrm>
            <a:off x="342900" y="2133600"/>
            <a:ext cx="6172200" cy="6565900"/>
          </a:xfrm>
        </p:spPr>
        <p:txBody>
          <a:bodyPr/>
          <a:lstStyle/>
          <a:p>
            <a:pPr eaLnBrk="1" hangingPunct="1">
              <a:buFontTx/>
              <a:buNone/>
            </a:pPr>
            <a:r>
              <a:rPr lang="de-DE" altLang="de-DE"/>
              <a:t>  </a:t>
            </a:r>
          </a:p>
        </p:txBody>
      </p:sp>
      <p:graphicFrame>
        <p:nvGraphicFramePr>
          <p:cNvPr id="24606" name="Group 30">
            <a:extLst>
              <a:ext uri="{FF2B5EF4-FFF2-40B4-BE49-F238E27FC236}">
                <a16:creationId xmlns:a16="http://schemas.microsoft.com/office/drawing/2014/main" id="{190C375A-823C-D8CB-93AA-AA2F31EC0BCF}"/>
              </a:ext>
            </a:extLst>
          </p:cNvPr>
          <p:cNvGraphicFramePr>
            <a:graphicFrameLocks noGrp="1"/>
          </p:cNvGraphicFramePr>
          <p:nvPr/>
        </p:nvGraphicFramePr>
        <p:xfrm>
          <a:off x="469900" y="1835150"/>
          <a:ext cx="6172200" cy="6265863"/>
        </p:xfrm>
        <a:graphic>
          <a:graphicData uri="http://schemas.openxmlformats.org/drawingml/2006/table">
            <a:tbl>
              <a:tblPr/>
              <a:tblGrid>
                <a:gridCol w="2042485">
                  <a:extLst>
                    <a:ext uri="{9D8B030D-6E8A-4147-A177-3AD203B41FA5}">
                      <a16:colId xmlns:a16="http://schemas.microsoft.com/office/drawing/2014/main" val="20000"/>
                    </a:ext>
                  </a:extLst>
                </a:gridCol>
                <a:gridCol w="2210073">
                  <a:extLst>
                    <a:ext uri="{9D8B030D-6E8A-4147-A177-3AD203B41FA5}">
                      <a16:colId xmlns:a16="http://schemas.microsoft.com/office/drawing/2014/main" val="20001"/>
                    </a:ext>
                  </a:extLst>
                </a:gridCol>
                <a:gridCol w="1919642">
                  <a:extLst>
                    <a:ext uri="{9D8B030D-6E8A-4147-A177-3AD203B41FA5}">
                      <a16:colId xmlns:a16="http://schemas.microsoft.com/office/drawing/2014/main" val="20002"/>
                    </a:ext>
                  </a:extLst>
                </a:gridCol>
              </a:tblGrid>
              <a:tr h="1617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900" b="0" i="0" u="none" strike="noStrike" cap="none" normalizeH="0" baseline="0" dirty="0">
                        <a:ln>
                          <a:noFill/>
                        </a:ln>
                        <a:solidFill>
                          <a:schemeClr val="tx1"/>
                        </a:solidFill>
                        <a:effectLst/>
                        <a:latin typeface="Calibri" panose="020F0502020204030204" pitchFamily="34" charset="0"/>
                      </a:endParaRPr>
                    </a:p>
                  </a:txBody>
                  <a:tcPr marL="91438" marR="91438"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Auf- und Abbau, wesentliche Reparatur-arbeiten</a:t>
                      </a:r>
                    </a:p>
                  </a:txBody>
                  <a:tcPr marL="91438" marR="91438"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Generalprobe, Veranstaltung, Sendung, Aufzeichnung</a:t>
                      </a:r>
                    </a:p>
                  </a:txBody>
                  <a:tcPr marL="91438" marR="91438"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Großbühnen, Szenenflächen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&gt;200qm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Mehrzweck-hallen ab 5.000 Plätzen</a:t>
                      </a:r>
                    </a:p>
                  </a:txBody>
                  <a:tcPr marL="91438" marR="91438"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1 </a:t>
                      </a:r>
                      <a:r>
                        <a:rPr kumimoji="0" lang="de-DE" sz="1900" b="0" i="0" u="none" strike="noStrike" cap="none" normalizeH="0" baseline="0" dirty="0" err="1">
                          <a:ln>
                            <a:noFill/>
                          </a:ln>
                          <a:solidFill>
                            <a:schemeClr val="tx1"/>
                          </a:solidFill>
                          <a:effectLst/>
                          <a:latin typeface="Calibri" panose="020F0502020204030204" pitchFamily="34" charset="0"/>
                        </a:rPr>
                        <a:t>VfV</a:t>
                      </a:r>
                      <a:endParaRPr kumimoji="0" lang="de-DE" sz="1900" b="0" i="0" u="none" strike="noStrike" cap="none" normalizeH="0" baseline="0" dirty="0">
                        <a:ln>
                          <a:noFill/>
                        </a:ln>
                        <a:solidFill>
                          <a:schemeClr val="tx1"/>
                        </a:solidFill>
                        <a:effectLst/>
                        <a:latin typeface="Calibri" panose="020F0502020204030204" pitchFamily="34" charset="0"/>
                      </a:endParaRPr>
                    </a:p>
                  </a:txBody>
                  <a:tcPr marL="91438" marR="91438"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1VfV </a:t>
                      </a:r>
                    </a:p>
                    <a:p>
                      <a:pPr marL="0" marR="0" lvl="0" indent="0" algn="l" defTabSz="914400" rtl="0" eaLnBrk="1" fontAlgn="base" latinLnBrk="0" hangingPunct="1">
                        <a:lnSpc>
                          <a:spcPct val="100000"/>
                        </a:lnSpc>
                        <a:spcBef>
                          <a:spcPts val="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Bühne/Studio oder Halle</a:t>
                      </a:r>
                    </a:p>
                    <a:p>
                      <a:pPr marL="0" marR="0" lvl="0" indent="0" algn="l" defTabSz="914400" rtl="0" eaLnBrk="1" fontAlgn="base" latinLnBrk="0" hangingPunct="1">
                        <a:lnSpc>
                          <a:spcPct val="100000"/>
                        </a:lnSpc>
                        <a:spcBef>
                          <a:spcPts val="0"/>
                        </a:spcBef>
                        <a:spcAft>
                          <a:spcPct val="0"/>
                        </a:spcAft>
                        <a:buClrTx/>
                        <a:buSzTx/>
                        <a:buFontTx/>
                        <a:buNone/>
                        <a:tabLst/>
                      </a:pPr>
                      <a:r>
                        <a:rPr kumimoji="0" lang="de-DE" sz="1900" b="0" i="0" u="sng" strike="noStrike" cap="none" normalizeH="0" baseline="0" dirty="0">
                          <a:ln>
                            <a:noFill/>
                          </a:ln>
                          <a:solidFill>
                            <a:schemeClr val="tx1"/>
                          </a:solidFill>
                          <a:effectLst/>
                          <a:latin typeface="Calibri" panose="020F0502020204030204" pitchFamily="34" charset="0"/>
                        </a:rPr>
                        <a:t>und</a:t>
                      </a:r>
                      <a:endParaRPr kumimoji="0" lang="de-DE" sz="19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1 </a:t>
                      </a:r>
                      <a:r>
                        <a:rPr kumimoji="0" lang="de-DE" sz="1900" b="0" i="0" u="none" strike="noStrike" cap="none" normalizeH="0" baseline="0" dirty="0" err="1">
                          <a:ln>
                            <a:noFill/>
                          </a:ln>
                          <a:solidFill>
                            <a:schemeClr val="tx1"/>
                          </a:solidFill>
                          <a:effectLst/>
                          <a:latin typeface="Calibri" panose="020F0502020204030204" pitchFamily="34" charset="0"/>
                        </a:rPr>
                        <a:t>VfV</a:t>
                      </a:r>
                      <a:endParaRPr kumimoji="0" lang="de-DE" sz="19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Beleuchtung</a:t>
                      </a:r>
                    </a:p>
                  </a:txBody>
                  <a:tcPr marL="91438" marR="91438"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9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Szenenflächen von 50qm bis 200qm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Mehrzweckhallen unter 5.000 Plätzen</a:t>
                      </a:r>
                    </a:p>
                  </a:txBody>
                  <a:tcPr marL="91438" marR="91438"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min. 1 Fachkraft für VA-Technik mit min. 3 Jahren Berufserfahrung</a:t>
                      </a:r>
                    </a:p>
                  </a:txBody>
                  <a:tcPr marL="91438" marR="91438"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min.</a:t>
                      </a:r>
                    </a:p>
                    <a:p>
                      <a:pPr marL="0" marR="0" lvl="0" indent="0" algn="l" defTabSz="914400" rtl="0" eaLnBrk="1" fontAlgn="base" latinLnBrk="0" hangingPunct="1">
                        <a:lnSpc>
                          <a:spcPct val="100000"/>
                        </a:lnSpc>
                        <a:spcBef>
                          <a:spcPts val="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1 Fachkraft für VA-Technik mit min. 3 Jahren Berufserfahrung</a:t>
                      </a:r>
                    </a:p>
                  </a:txBody>
                  <a:tcPr marL="91438" marR="91438"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22"/>
                                        </p:tgtEl>
                                        <p:attrNameLst>
                                          <p:attrName>style.visibility</p:attrName>
                                        </p:attrNameLst>
                                      </p:cBhvr>
                                      <p:to>
                                        <p:strVal val="visible"/>
                                      </p:to>
                                    </p:set>
                                    <p:animEffect transition="in" filter="fade">
                                      <p:cBhvr>
                                        <p:cTn id="7" dur="1000"/>
                                        <p:tgtEl>
                                          <p:spTgt spid="337922"/>
                                        </p:tgtEl>
                                      </p:cBhvr>
                                    </p:animEffect>
                                    <p:anim calcmode="lin" valueType="num">
                                      <p:cBhvr>
                                        <p:cTn id="8" dur="1000" fill="hold"/>
                                        <p:tgtEl>
                                          <p:spTgt spid="337922"/>
                                        </p:tgtEl>
                                        <p:attrNameLst>
                                          <p:attrName>ppt_x</p:attrName>
                                        </p:attrNameLst>
                                      </p:cBhvr>
                                      <p:tavLst>
                                        <p:tav tm="0">
                                          <p:val>
                                            <p:strVal val="#ppt_x"/>
                                          </p:val>
                                        </p:tav>
                                        <p:tav tm="100000">
                                          <p:val>
                                            <p:strVal val="#ppt_x"/>
                                          </p:val>
                                        </p:tav>
                                      </p:tavLst>
                                    </p:anim>
                                    <p:anim calcmode="lin" valueType="num">
                                      <p:cBhvr>
                                        <p:cTn id="9" dur="1000" fill="hold"/>
                                        <p:tgtEl>
                                          <p:spTgt spid="3379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606"/>
                                        </p:tgtEl>
                                        <p:attrNameLst>
                                          <p:attrName>style.visibility</p:attrName>
                                        </p:attrNameLst>
                                      </p:cBhvr>
                                      <p:to>
                                        <p:strVal val="visible"/>
                                      </p:to>
                                    </p:set>
                                    <p:animEffect transition="in" filter="fade">
                                      <p:cBhvr>
                                        <p:cTn id="12" dur="1000"/>
                                        <p:tgtEl>
                                          <p:spTgt spid="24606"/>
                                        </p:tgtEl>
                                      </p:cBhvr>
                                    </p:animEffect>
                                    <p:anim calcmode="lin" valueType="num">
                                      <p:cBhvr>
                                        <p:cTn id="13" dur="1000" fill="hold"/>
                                        <p:tgtEl>
                                          <p:spTgt spid="24606"/>
                                        </p:tgtEl>
                                        <p:attrNameLst>
                                          <p:attrName>ppt_x</p:attrName>
                                        </p:attrNameLst>
                                      </p:cBhvr>
                                      <p:tavLst>
                                        <p:tav tm="0">
                                          <p:val>
                                            <p:strVal val="#ppt_x"/>
                                          </p:val>
                                        </p:tav>
                                        <p:tav tm="100000">
                                          <p:val>
                                            <p:strVal val="#ppt_x"/>
                                          </p:val>
                                        </p:tav>
                                      </p:tavLst>
                                    </p:anim>
                                    <p:anim calcmode="lin" valueType="num">
                                      <p:cBhvr>
                                        <p:cTn id="14" dur="1000" fill="hold"/>
                                        <p:tgtEl>
                                          <p:spTgt spid="24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E965E0F8-508F-0A7C-BB6A-03A7FA037ACC}"/>
              </a:ext>
            </a:extLst>
          </p:cNvPr>
          <p:cNvSpPr>
            <a:spLocks noGrp="1" noChangeArrowheads="1"/>
          </p:cNvSpPr>
          <p:nvPr>
            <p:ph type="title"/>
          </p:nvPr>
        </p:nvSpPr>
        <p:spPr>
          <a:xfrm>
            <a:off x="333375" y="539750"/>
            <a:ext cx="6181725" cy="1079500"/>
          </a:xfrm>
        </p:spPr>
        <p:txBody>
          <a:bodyPr/>
          <a:lstStyle/>
          <a:p>
            <a:pPr eaLnBrk="1" hangingPunct="1"/>
            <a:r>
              <a:rPr lang="de-DE" altLang="de-DE" sz="3000" b="1" dirty="0">
                <a:solidFill>
                  <a:srgbClr val="FF3300"/>
                </a:solidFill>
                <a:latin typeface="Calibri" panose="020F0502020204030204" pitchFamily="34" charset="0"/>
              </a:rPr>
              <a:t>Arbeitszeiten</a:t>
            </a:r>
          </a:p>
        </p:txBody>
      </p:sp>
      <p:sp>
        <p:nvSpPr>
          <p:cNvPr id="260099" name="Rectangle 3">
            <a:extLst>
              <a:ext uri="{FF2B5EF4-FFF2-40B4-BE49-F238E27FC236}">
                <a16:creationId xmlns:a16="http://schemas.microsoft.com/office/drawing/2014/main" id="{3E798FD2-5B58-D2F1-D0C0-C62A5A9A7064}"/>
              </a:ext>
            </a:extLst>
          </p:cNvPr>
          <p:cNvSpPr>
            <a:spLocks noGrp="1" noChangeArrowheads="1"/>
          </p:cNvSpPr>
          <p:nvPr>
            <p:ph type="body" idx="1"/>
          </p:nvPr>
        </p:nvSpPr>
        <p:spPr>
          <a:xfrm>
            <a:off x="692150" y="1692275"/>
            <a:ext cx="6049963" cy="6478588"/>
          </a:xfrm>
        </p:spPr>
        <p:txBody>
          <a:bodyPr/>
          <a:lstStyle/>
          <a:p>
            <a:pPr marL="0" indent="0" eaLnBrk="1" hangingPunct="1">
              <a:lnSpc>
                <a:spcPct val="80000"/>
              </a:lnSpc>
              <a:buFontTx/>
              <a:buNone/>
              <a:defRPr/>
            </a:pPr>
            <a:r>
              <a:rPr lang="de-DE" sz="1900" dirty="0">
                <a:latin typeface="Calibri" panose="020F0502020204030204" pitchFamily="34" charset="0"/>
              </a:rPr>
              <a:t>Arbeitszeiten regelt das Arbeitszeitgesetz (ArbZG) </a:t>
            </a:r>
          </a:p>
          <a:p>
            <a:pPr eaLnBrk="1" hangingPunct="1">
              <a:lnSpc>
                <a:spcPct val="80000"/>
              </a:lnSpc>
              <a:defRPr/>
            </a:pPr>
            <a:r>
              <a:rPr lang="de-DE" sz="1900" dirty="0">
                <a:latin typeface="Calibri" panose="020F0502020204030204" pitchFamily="34" charset="0"/>
              </a:rPr>
              <a:t>In der Regel: 8 Stunden/Werktag – 48 Stunden/Woche</a:t>
            </a:r>
          </a:p>
          <a:p>
            <a:pPr marL="0" indent="0" eaLnBrk="1" hangingPunct="1">
              <a:lnSpc>
                <a:spcPct val="80000"/>
              </a:lnSpc>
              <a:spcBef>
                <a:spcPts val="0"/>
              </a:spcBef>
              <a:buFontTx/>
              <a:buNone/>
              <a:defRPr/>
            </a:pPr>
            <a:r>
              <a:rPr lang="de-DE" sz="1900" dirty="0">
                <a:latin typeface="Calibri" panose="020F0502020204030204" pitchFamily="34" charset="0"/>
              </a:rPr>
              <a:t>      (bis 10 Std. mit Ausgleich) länger nur bei Bereitschaft</a:t>
            </a:r>
          </a:p>
          <a:p>
            <a:pPr eaLnBrk="1" hangingPunct="1">
              <a:lnSpc>
                <a:spcPct val="80000"/>
              </a:lnSpc>
              <a:defRPr/>
            </a:pPr>
            <a:r>
              <a:rPr lang="de-DE" sz="1900" dirty="0">
                <a:latin typeface="Calibri" panose="020F0502020204030204" pitchFamily="34" charset="0"/>
              </a:rPr>
              <a:t>Ruhezeiten min. 11 Stunden </a:t>
            </a:r>
          </a:p>
          <a:p>
            <a:pPr marL="324000" indent="0" eaLnBrk="1" hangingPunct="1">
              <a:lnSpc>
                <a:spcPct val="80000"/>
              </a:lnSpc>
              <a:spcBef>
                <a:spcPts val="0"/>
              </a:spcBef>
              <a:buFontTx/>
              <a:buNone/>
              <a:defRPr/>
            </a:pPr>
            <a:r>
              <a:rPr lang="de-DE" sz="1900" dirty="0">
                <a:latin typeface="Calibri" panose="020F0502020204030204" pitchFamily="34" charset="0"/>
              </a:rPr>
              <a:t>(max. 2 Std. weniger wenn die Art der Arbeit das erfordert und die Kürzung ausgeglichen wird </a:t>
            </a:r>
          </a:p>
          <a:p>
            <a:pPr marL="324000" indent="0" eaLnBrk="1" hangingPunct="1">
              <a:lnSpc>
                <a:spcPct val="80000"/>
              </a:lnSpc>
              <a:spcBef>
                <a:spcPts val="0"/>
              </a:spcBef>
              <a:buFontTx/>
              <a:buNone/>
              <a:defRPr/>
            </a:pPr>
            <a:r>
              <a:rPr lang="de-DE" sz="1900" dirty="0">
                <a:latin typeface="Calibri" panose="020F0502020204030204" pitchFamily="34" charset="0"/>
              </a:rPr>
              <a:t>–  Ausnahme Rufbereitschaften)</a:t>
            </a:r>
          </a:p>
          <a:p>
            <a:pPr eaLnBrk="1" hangingPunct="1">
              <a:lnSpc>
                <a:spcPct val="80000"/>
              </a:lnSpc>
              <a:defRPr/>
            </a:pPr>
            <a:r>
              <a:rPr lang="de-DE" sz="1900" dirty="0">
                <a:latin typeface="Calibri" panose="020F0502020204030204" pitchFamily="34" charset="0"/>
              </a:rPr>
              <a:t>Pausen: Nach 6 Stunden min. 30 Minuten Pause, </a:t>
            </a:r>
          </a:p>
          <a:p>
            <a:pPr marL="361950" indent="0" eaLnBrk="1" hangingPunct="1">
              <a:lnSpc>
                <a:spcPct val="80000"/>
              </a:lnSpc>
              <a:spcBef>
                <a:spcPts val="0"/>
              </a:spcBef>
              <a:buFontTx/>
              <a:buNone/>
              <a:defRPr/>
            </a:pPr>
            <a:r>
              <a:rPr lang="de-DE" sz="1900" dirty="0">
                <a:latin typeface="Calibri" panose="020F0502020204030204" pitchFamily="34" charset="0"/>
              </a:rPr>
              <a:t>nach 9 Stunden weitere 15 Minuten Pause</a:t>
            </a:r>
          </a:p>
          <a:p>
            <a:pPr eaLnBrk="1" hangingPunct="1">
              <a:lnSpc>
                <a:spcPct val="80000"/>
              </a:lnSpc>
              <a:defRPr/>
            </a:pPr>
            <a:r>
              <a:rPr lang="de-DE" sz="1900" dirty="0">
                <a:latin typeface="Calibri" panose="020F0502020204030204" pitchFamily="34" charset="0"/>
              </a:rPr>
              <a:t>Wann darf Arbeitszeit überschritten werden?</a:t>
            </a:r>
          </a:p>
          <a:p>
            <a:pPr marL="324000" eaLnBrk="1" hangingPunct="1">
              <a:lnSpc>
                <a:spcPct val="80000"/>
              </a:lnSpc>
              <a:spcBef>
                <a:spcPts val="0"/>
              </a:spcBef>
              <a:buFontTx/>
              <a:buNone/>
              <a:defRPr/>
            </a:pPr>
            <a:r>
              <a:rPr lang="de-DE" sz="1900" dirty="0">
                <a:latin typeface="Calibri" panose="020F0502020204030204" pitchFamily="34" charset="0"/>
              </a:rPr>
              <a:t>	- Zeitausgleich </a:t>
            </a:r>
          </a:p>
          <a:p>
            <a:pPr marL="324000" eaLnBrk="1" hangingPunct="1">
              <a:lnSpc>
                <a:spcPct val="80000"/>
              </a:lnSpc>
              <a:spcBef>
                <a:spcPts val="0"/>
              </a:spcBef>
              <a:buFontTx/>
              <a:buNone/>
              <a:defRPr/>
            </a:pPr>
            <a:r>
              <a:rPr lang="de-DE" sz="1900" dirty="0">
                <a:latin typeface="Calibri" panose="020F0502020204030204" pitchFamily="34" charset="0"/>
              </a:rPr>
              <a:t>	  bei Tagarbeit innerhalb von 24 Wochen</a:t>
            </a:r>
          </a:p>
          <a:p>
            <a:pPr marL="324000" eaLnBrk="1" hangingPunct="1">
              <a:lnSpc>
                <a:spcPct val="80000"/>
              </a:lnSpc>
              <a:spcBef>
                <a:spcPts val="0"/>
              </a:spcBef>
              <a:buFontTx/>
              <a:buNone/>
              <a:defRPr/>
            </a:pPr>
            <a:r>
              <a:rPr lang="de-DE" sz="1900" dirty="0">
                <a:latin typeface="Calibri" panose="020F0502020204030204" pitchFamily="34" charset="0"/>
              </a:rPr>
              <a:t>	  bei Nachtarbeit innerhalb von 4 Woche</a:t>
            </a:r>
          </a:p>
          <a:p>
            <a:pPr marL="0" indent="0" eaLnBrk="1" hangingPunct="1">
              <a:lnSpc>
                <a:spcPct val="80000"/>
              </a:lnSpc>
              <a:spcBef>
                <a:spcPts val="0"/>
              </a:spcBef>
              <a:buFontTx/>
              <a:buNone/>
              <a:defRPr/>
            </a:pPr>
            <a:r>
              <a:rPr lang="de-DE" sz="1900" dirty="0">
                <a:latin typeface="Calibri" panose="020F0502020204030204" pitchFamily="34" charset="0"/>
              </a:rPr>
              <a:t>      - </a:t>
            </a:r>
            <a:r>
              <a:rPr lang="de-DE" sz="1900" dirty="0" err="1">
                <a:latin typeface="Calibri" panose="020F0502020204030204" pitchFamily="34" charset="0"/>
              </a:rPr>
              <a:t>Havariefall</a:t>
            </a:r>
            <a:endParaRPr lang="de-DE" sz="1900" dirty="0">
              <a:latin typeface="Calibri" panose="020F0502020204030204" pitchFamily="34" charset="0"/>
            </a:endParaRPr>
          </a:p>
          <a:p>
            <a:pPr marL="324000" eaLnBrk="1" hangingPunct="1">
              <a:spcBef>
                <a:spcPts val="480"/>
              </a:spcBef>
              <a:defRPr/>
            </a:pPr>
            <a:r>
              <a:rPr lang="de-DE" sz="1900" dirty="0">
                <a:latin typeface="Calibri" panose="020F0502020204030204" pitchFamily="34" charset="0"/>
              </a:rPr>
              <a:t>ArbZG gilt nicht für Selbstständige und leitende Angestellte</a:t>
            </a:r>
          </a:p>
          <a:p>
            <a:pPr marL="324000" eaLnBrk="1" hangingPunct="1">
              <a:lnSpc>
                <a:spcPct val="80000"/>
              </a:lnSpc>
              <a:spcBef>
                <a:spcPts val="0"/>
              </a:spcBef>
              <a:buFontTx/>
              <a:buNone/>
              <a:defRPr/>
            </a:pPr>
            <a:endParaRPr lang="de-DE" sz="2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9970"/>
                                        </p:tgtEl>
                                        <p:attrNameLst>
                                          <p:attrName>style.visibility</p:attrName>
                                        </p:attrNameLst>
                                      </p:cBhvr>
                                      <p:to>
                                        <p:strVal val="visible"/>
                                      </p:to>
                                    </p:set>
                                    <p:animEffect transition="in" filter="fade">
                                      <p:cBhvr>
                                        <p:cTn id="7" dur="1000"/>
                                        <p:tgtEl>
                                          <p:spTgt spid="339970"/>
                                        </p:tgtEl>
                                      </p:cBhvr>
                                    </p:animEffect>
                                    <p:anim calcmode="lin" valueType="num">
                                      <p:cBhvr>
                                        <p:cTn id="8" dur="1000" fill="hold"/>
                                        <p:tgtEl>
                                          <p:spTgt spid="339970"/>
                                        </p:tgtEl>
                                        <p:attrNameLst>
                                          <p:attrName>ppt_x</p:attrName>
                                        </p:attrNameLst>
                                      </p:cBhvr>
                                      <p:tavLst>
                                        <p:tav tm="0">
                                          <p:val>
                                            <p:strVal val="#ppt_x"/>
                                          </p:val>
                                        </p:tav>
                                        <p:tav tm="100000">
                                          <p:val>
                                            <p:strVal val="#ppt_x"/>
                                          </p:val>
                                        </p:tav>
                                      </p:tavLst>
                                    </p:anim>
                                    <p:anim calcmode="lin" valueType="num">
                                      <p:cBhvr>
                                        <p:cTn id="9" dur="1000" fill="hold"/>
                                        <p:tgtEl>
                                          <p:spTgt spid="3399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0099">
                                            <p:txEl>
                                              <p:pRg st="0" end="0"/>
                                            </p:txEl>
                                          </p:spTgt>
                                        </p:tgtEl>
                                        <p:attrNameLst>
                                          <p:attrName>style.visibility</p:attrName>
                                        </p:attrNameLst>
                                      </p:cBhvr>
                                      <p:to>
                                        <p:strVal val="visible"/>
                                      </p:to>
                                    </p:set>
                                    <p:animEffect transition="in" filter="fade">
                                      <p:cBhvr>
                                        <p:cTn id="14" dur="1000"/>
                                        <p:tgtEl>
                                          <p:spTgt spid="260099">
                                            <p:txEl>
                                              <p:pRg st="0" end="0"/>
                                            </p:txEl>
                                          </p:spTgt>
                                        </p:tgtEl>
                                      </p:cBhvr>
                                    </p:animEffect>
                                    <p:anim calcmode="lin" valueType="num">
                                      <p:cBhvr>
                                        <p:cTn id="15" dur="1000" fill="hold"/>
                                        <p:tgtEl>
                                          <p:spTgt spid="2600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0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0099">
                                            <p:txEl>
                                              <p:pRg st="1" end="1"/>
                                            </p:txEl>
                                          </p:spTgt>
                                        </p:tgtEl>
                                        <p:attrNameLst>
                                          <p:attrName>style.visibility</p:attrName>
                                        </p:attrNameLst>
                                      </p:cBhvr>
                                      <p:to>
                                        <p:strVal val="visible"/>
                                      </p:to>
                                    </p:set>
                                    <p:animEffect transition="in" filter="fade">
                                      <p:cBhvr>
                                        <p:cTn id="21" dur="1000"/>
                                        <p:tgtEl>
                                          <p:spTgt spid="260099">
                                            <p:txEl>
                                              <p:pRg st="1" end="1"/>
                                            </p:txEl>
                                          </p:spTgt>
                                        </p:tgtEl>
                                      </p:cBhvr>
                                    </p:animEffect>
                                    <p:anim calcmode="lin" valueType="num">
                                      <p:cBhvr>
                                        <p:cTn id="22" dur="1000" fill="hold"/>
                                        <p:tgtEl>
                                          <p:spTgt spid="2600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60099">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60099">
                                            <p:txEl>
                                              <p:pRg st="2" end="2"/>
                                            </p:txEl>
                                          </p:spTgt>
                                        </p:tgtEl>
                                        <p:attrNameLst>
                                          <p:attrName>style.visibility</p:attrName>
                                        </p:attrNameLst>
                                      </p:cBhvr>
                                      <p:to>
                                        <p:strVal val="visible"/>
                                      </p:to>
                                    </p:set>
                                    <p:animEffect transition="in" filter="fade">
                                      <p:cBhvr>
                                        <p:cTn id="26" dur="1000"/>
                                        <p:tgtEl>
                                          <p:spTgt spid="260099">
                                            <p:txEl>
                                              <p:pRg st="2" end="2"/>
                                            </p:txEl>
                                          </p:spTgt>
                                        </p:tgtEl>
                                      </p:cBhvr>
                                    </p:animEffect>
                                    <p:anim calcmode="lin" valueType="num">
                                      <p:cBhvr>
                                        <p:cTn id="27" dur="1000" fill="hold"/>
                                        <p:tgtEl>
                                          <p:spTgt spid="26009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60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0099">
                                            <p:txEl>
                                              <p:pRg st="3" end="3"/>
                                            </p:txEl>
                                          </p:spTgt>
                                        </p:tgtEl>
                                        <p:attrNameLst>
                                          <p:attrName>style.visibility</p:attrName>
                                        </p:attrNameLst>
                                      </p:cBhvr>
                                      <p:to>
                                        <p:strVal val="visible"/>
                                      </p:to>
                                    </p:set>
                                    <p:animEffect transition="in" filter="fade">
                                      <p:cBhvr>
                                        <p:cTn id="33" dur="1000"/>
                                        <p:tgtEl>
                                          <p:spTgt spid="260099">
                                            <p:txEl>
                                              <p:pRg st="3" end="3"/>
                                            </p:txEl>
                                          </p:spTgt>
                                        </p:tgtEl>
                                      </p:cBhvr>
                                    </p:animEffect>
                                    <p:anim calcmode="lin" valueType="num">
                                      <p:cBhvr>
                                        <p:cTn id="34" dur="1000" fill="hold"/>
                                        <p:tgtEl>
                                          <p:spTgt spid="26009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60099">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60099">
                                            <p:txEl>
                                              <p:pRg st="4" end="4"/>
                                            </p:txEl>
                                          </p:spTgt>
                                        </p:tgtEl>
                                        <p:attrNameLst>
                                          <p:attrName>style.visibility</p:attrName>
                                        </p:attrNameLst>
                                      </p:cBhvr>
                                      <p:to>
                                        <p:strVal val="visible"/>
                                      </p:to>
                                    </p:set>
                                    <p:animEffect transition="in" filter="fade">
                                      <p:cBhvr>
                                        <p:cTn id="38" dur="1000"/>
                                        <p:tgtEl>
                                          <p:spTgt spid="260099">
                                            <p:txEl>
                                              <p:pRg st="4" end="4"/>
                                            </p:txEl>
                                          </p:spTgt>
                                        </p:tgtEl>
                                      </p:cBhvr>
                                    </p:animEffect>
                                    <p:anim calcmode="lin" valueType="num">
                                      <p:cBhvr>
                                        <p:cTn id="39" dur="1000" fill="hold"/>
                                        <p:tgtEl>
                                          <p:spTgt spid="260099">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60099">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60099">
                                            <p:txEl>
                                              <p:pRg st="5" end="5"/>
                                            </p:txEl>
                                          </p:spTgt>
                                        </p:tgtEl>
                                        <p:attrNameLst>
                                          <p:attrName>style.visibility</p:attrName>
                                        </p:attrNameLst>
                                      </p:cBhvr>
                                      <p:to>
                                        <p:strVal val="visible"/>
                                      </p:to>
                                    </p:set>
                                    <p:animEffect transition="in" filter="fade">
                                      <p:cBhvr>
                                        <p:cTn id="43" dur="1000"/>
                                        <p:tgtEl>
                                          <p:spTgt spid="260099">
                                            <p:txEl>
                                              <p:pRg st="5" end="5"/>
                                            </p:txEl>
                                          </p:spTgt>
                                        </p:tgtEl>
                                      </p:cBhvr>
                                    </p:animEffect>
                                    <p:anim calcmode="lin" valueType="num">
                                      <p:cBhvr>
                                        <p:cTn id="44" dur="1000" fill="hold"/>
                                        <p:tgtEl>
                                          <p:spTgt spid="260099">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600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60099">
                                            <p:txEl>
                                              <p:pRg st="6" end="6"/>
                                            </p:txEl>
                                          </p:spTgt>
                                        </p:tgtEl>
                                        <p:attrNameLst>
                                          <p:attrName>style.visibility</p:attrName>
                                        </p:attrNameLst>
                                      </p:cBhvr>
                                      <p:to>
                                        <p:strVal val="visible"/>
                                      </p:to>
                                    </p:set>
                                    <p:animEffect transition="in" filter="fade">
                                      <p:cBhvr>
                                        <p:cTn id="50" dur="1000"/>
                                        <p:tgtEl>
                                          <p:spTgt spid="260099">
                                            <p:txEl>
                                              <p:pRg st="6" end="6"/>
                                            </p:txEl>
                                          </p:spTgt>
                                        </p:tgtEl>
                                      </p:cBhvr>
                                    </p:animEffect>
                                    <p:anim calcmode="lin" valueType="num">
                                      <p:cBhvr>
                                        <p:cTn id="51" dur="1000" fill="hold"/>
                                        <p:tgtEl>
                                          <p:spTgt spid="260099">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60099">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0099">
                                            <p:txEl>
                                              <p:pRg st="7" end="7"/>
                                            </p:txEl>
                                          </p:spTgt>
                                        </p:tgtEl>
                                        <p:attrNameLst>
                                          <p:attrName>style.visibility</p:attrName>
                                        </p:attrNameLst>
                                      </p:cBhvr>
                                      <p:to>
                                        <p:strVal val="visible"/>
                                      </p:to>
                                    </p:set>
                                    <p:animEffect transition="in" filter="fade">
                                      <p:cBhvr>
                                        <p:cTn id="55" dur="1000"/>
                                        <p:tgtEl>
                                          <p:spTgt spid="260099">
                                            <p:txEl>
                                              <p:pRg st="7" end="7"/>
                                            </p:txEl>
                                          </p:spTgt>
                                        </p:tgtEl>
                                      </p:cBhvr>
                                    </p:animEffect>
                                    <p:anim calcmode="lin" valueType="num">
                                      <p:cBhvr>
                                        <p:cTn id="56" dur="1000" fill="hold"/>
                                        <p:tgtEl>
                                          <p:spTgt spid="260099">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600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60099">
                                            <p:txEl>
                                              <p:pRg st="8" end="8"/>
                                            </p:txEl>
                                          </p:spTgt>
                                        </p:tgtEl>
                                        <p:attrNameLst>
                                          <p:attrName>style.visibility</p:attrName>
                                        </p:attrNameLst>
                                      </p:cBhvr>
                                      <p:to>
                                        <p:strVal val="visible"/>
                                      </p:to>
                                    </p:set>
                                    <p:animEffect transition="in" filter="fade">
                                      <p:cBhvr>
                                        <p:cTn id="62" dur="1000"/>
                                        <p:tgtEl>
                                          <p:spTgt spid="260099">
                                            <p:txEl>
                                              <p:pRg st="8" end="8"/>
                                            </p:txEl>
                                          </p:spTgt>
                                        </p:tgtEl>
                                      </p:cBhvr>
                                    </p:animEffect>
                                    <p:anim calcmode="lin" valueType="num">
                                      <p:cBhvr>
                                        <p:cTn id="63" dur="1000" fill="hold"/>
                                        <p:tgtEl>
                                          <p:spTgt spid="260099">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260099">
                                            <p:txEl>
                                              <p:pRg st="8" end="8"/>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0099">
                                            <p:txEl>
                                              <p:pRg st="9" end="9"/>
                                            </p:txEl>
                                          </p:spTgt>
                                        </p:tgtEl>
                                        <p:attrNameLst>
                                          <p:attrName>style.visibility</p:attrName>
                                        </p:attrNameLst>
                                      </p:cBhvr>
                                      <p:to>
                                        <p:strVal val="visible"/>
                                      </p:to>
                                    </p:set>
                                    <p:animEffect transition="in" filter="fade">
                                      <p:cBhvr>
                                        <p:cTn id="67" dur="1000"/>
                                        <p:tgtEl>
                                          <p:spTgt spid="260099">
                                            <p:txEl>
                                              <p:pRg st="9" end="9"/>
                                            </p:txEl>
                                          </p:spTgt>
                                        </p:tgtEl>
                                      </p:cBhvr>
                                    </p:animEffect>
                                    <p:anim calcmode="lin" valueType="num">
                                      <p:cBhvr>
                                        <p:cTn id="68" dur="1000" fill="hold"/>
                                        <p:tgtEl>
                                          <p:spTgt spid="260099">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260099">
                                            <p:txEl>
                                              <p:pRg st="9" end="9"/>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0099">
                                            <p:txEl>
                                              <p:pRg st="10" end="10"/>
                                            </p:txEl>
                                          </p:spTgt>
                                        </p:tgtEl>
                                        <p:attrNameLst>
                                          <p:attrName>style.visibility</p:attrName>
                                        </p:attrNameLst>
                                      </p:cBhvr>
                                      <p:to>
                                        <p:strVal val="visible"/>
                                      </p:to>
                                    </p:set>
                                    <p:animEffect transition="in" filter="fade">
                                      <p:cBhvr>
                                        <p:cTn id="72" dur="1000"/>
                                        <p:tgtEl>
                                          <p:spTgt spid="260099">
                                            <p:txEl>
                                              <p:pRg st="10" end="10"/>
                                            </p:txEl>
                                          </p:spTgt>
                                        </p:tgtEl>
                                      </p:cBhvr>
                                    </p:animEffect>
                                    <p:anim calcmode="lin" valueType="num">
                                      <p:cBhvr>
                                        <p:cTn id="73" dur="1000" fill="hold"/>
                                        <p:tgtEl>
                                          <p:spTgt spid="260099">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260099">
                                            <p:txEl>
                                              <p:pRg st="10" end="10"/>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60099">
                                            <p:txEl>
                                              <p:pRg st="11" end="11"/>
                                            </p:txEl>
                                          </p:spTgt>
                                        </p:tgtEl>
                                        <p:attrNameLst>
                                          <p:attrName>style.visibility</p:attrName>
                                        </p:attrNameLst>
                                      </p:cBhvr>
                                      <p:to>
                                        <p:strVal val="visible"/>
                                      </p:to>
                                    </p:set>
                                    <p:animEffect transition="in" filter="fade">
                                      <p:cBhvr>
                                        <p:cTn id="77" dur="1000"/>
                                        <p:tgtEl>
                                          <p:spTgt spid="260099">
                                            <p:txEl>
                                              <p:pRg st="11" end="11"/>
                                            </p:txEl>
                                          </p:spTgt>
                                        </p:tgtEl>
                                      </p:cBhvr>
                                    </p:animEffect>
                                    <p:anim calcmode="lin" valueType="num">
                                      <p:cBhvr>
                                        <p:cTn id="78" dur="1000" fill="hold"/>
                                        <p:tgtEl>
                                          <p:spTgt spid="260099">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260099">
                                            <p:txEl>
                                              <p:pRg st="11" end="11"/>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60099">
                                            <p:txEl>
                                              <p:pRg st="12" end="12"/>
                                            </p:txEl>
                                          </p:spTgt>
                                        </p:tgtEl>
                                        <p:attrNameLst>
                                          <p:attrName>style.visibility</p:attrName>
                                        </p:attrNameLst>
                                      </p:cBhvr>
                                      <p:to>
                                        <p:strVal val="visible"/>
                                      </p:to>
                                    </p:set>
                                    <p:animEffect transition="in" filter="fade">
                                      <p:cBhvr>
                                        <p:cTn id="82" dur="1000"/>
                                        <p:tgtEl>
                                          <p:spTgt spid="260099">
                                            <p:txEl>
                                              <p:pRg st="12" end="12"/>
                                            </p:txEl>
                                          </p:spTgt>
                                        </p:tgtEl>
                                      </p:cBhvr>
                                    </p:animEffect>
                                    <p:anim calcmode="lin" valueType="num">
                                      <p:cBhvr>
                                        <p:cTn id="83" dur="1000" fill="hold"/>
                                        <p:tgtEl>
                                          <p:spTgt spid="260099">
                                            <p:txEl>
                                              <p:pRg st="12" end="12"/>
                                            </p:txEl>
                                          </p:spTgt>
                                        </p:tgtEl>
                                        <p:attrNameLst>
                                          <p:attrName>ppt_x</p:attrName>
                                        </p:attrNameLst>
                                      </p:cBhvr>
                                      <p:tavLst>
                                        <p:tav tm="0">
                                          <p:val>
                                            <p:strVal val="#ppt_x"/>
                                          </p:val>
                                        </p:tav>
                                        <p:tav tm="100000">
                                          <p:val>
                                            <p:strVal val="#ppt_x"/>
                                          </p:val>
                                        </p:tav>
                                      </p:tavLst>
                                    </p:anim>
                                    <p:anim calcmode="lin" valueType="num">
                                      <p:cBhvr>
                                        <p:cTn id="84" dur="1000" fill="hold"/>
                                        <p:tgtEl>
                                          <p:spTgt spid="26009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60099">
                                            <p:txEl>
                                              <p:pRg st="13" end="13"/>
                                            </p:txEl>
                                          </p:spTgt>
                                        </p:tgtEl>
                                        <p:attrNameLst>
                                          <p:attrName>style.visibility</p:attrName>
                                        </p:attrNameLst>
                                      </p:cBhvr>
                                      <p:to>
                                        <p:strVal val="visible"/>
                                      </p:to>
                                    </p:set>
                                    <p:animEffect transition="in" filter="fade">
                                      <p:cBhvr>
                                        <p:cTn id="89" dur="1000"/>
                                        <p:tgtEl>
                                          <p:spTgt spid="260099">
                                            <p:txEl>
                                              <p:pRg st="13" end="13"/>
                                            </p:txEl>
                                          </p:spTgt>
                                        </p:tgtEl>
                                      </p:cBhvr>
                                    </p:animEffect>
                                    <p:anim calcmode="lin" valueType="num">
                                      <p:cBhvr>
                                        <p:cTn id="90" dur="1000" fill="hold"/>
                                        <p:tgtEl>
                                          <p:spTgt spid="260099">
                                            <p:txEl>
                                              <p:pRg st="13" end="13"/>
                                            </p:txEl>
                                          </p:spTgt>
                                        </p:tgtEl>
                                        <p:attrNameLst>
                                          <p:attrName>ppt_x</p:attrName>
                                        </p:attrNameLst>
                                      </p:cBhvr>
                                      <p:tavLst>
                                        <p:tav tm="0">
                                          <p:val>
                                            <p:strVal val="#ppt_x"/>
                                          </p:val>
                                        </p:tav>
                                        <p:tav tm="100000">
                                          <p:val>
                                            <p:strVal val="#ppt_x"/>
                                          </p:val>
                                        </p:tav>
                                      </p:tavLst>
                                    </p:anim>
                                    <p:anim calcmode="lin" valueType="num">
                                      <p:cBhvr>
                                        <p:cTn id="91" dur="1000" fill="hold"/>
                                        <p:tgtEl>
                                          <p:spTgt spid="26009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p:bldP spid="2600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F00BC8EC-BD58-4C56-240C-86CCD6B924E9}"/>
              </a:ext>
            </a:extLst>
          </p:cNvPr>
          <p:cNvSpPr>
            <a:spLocks noGrp="1" noChangeArrowheads="1"/>
          </p:cNvSpPr>
          <p:nvPr>
            <p:ph type="title"/>
          </p:nvPr>
        </p:nvSpPr>
        <p:spPr>
          <a:xfrm>
            <a:off x="333375" y="323850"/>
            <a:ext cx="6181725" cy="719138"/>
          </a:xfrm>
        </p:spPr>
        <p:txBody>
          <a:bodyPr/>
          <a:lstStyle/>
          <a:p>
            <a:pPr eaLnBrk="1" hangingPunct="1"/>
            <a:r>
              <a:rPr lang="de-DE" altLang="de-DE" sz="3000" b="1" dirty="0">
                <a:solidFill>
                  <a:srgbClr val="FF3300"/>
                </a:solidFill>
                <a:latin typeface="Calibri" panose="020F0502020204030204" pitchFamily="34" charset="0"/>
              </a:rPr>
              <a:t>Unterweisung der Mitarbeiter</a:t>
            </a:r>
          </a:p>
        </p:txBody>
      </p:sp>
      <p:sp>
        <p:nvSpPr>
          <p:cNvPr id="264195" name="Rectangle 3">
            <a:extLst>
              <a:ext uri="{FF2B5EF4-FFF2-40B4-BE49-F238E27FC236}">
                <a16:creationId xmlns:a16="http://schemas.microsoft.com/office/drawing/2014/main" id="{6578C02F-A106-FD7E-6632-8AD37DF91569}"/>
              </a:ext>
            </a:extLst>
          </p:cNvPr>
          <p:cNvSpPr>
            <a:spLocks noGrp="1" noChangeArrowheads="1"/>
          </p:cNvSpPr>
          <p:nvPr>
            <p:ph type="body" idx="1"/>
          </p:nvPr>
        </p:nvSpPr>
        <p:spPr>
          <a:xfrm>
            <a:off x="692150" y="1258888"/>
            <a:ext cx="5962650" cy="7200900"/>
          </a:xfrm>
        </p:spPr>
        <p:txBody>
          <a:bodyPr/>
          <a:lstStyle/>
          <a:p>
            <a:pPr marL="0" algn="just" eaLnBrk="1" hangingPunct="1">
              <a:lnSpc>
                <a:spcPct val="90000"/>
              </a:lnSpc>
              <a:buFontTx/>
              <a:buNone/>
              <a:defRPr/>
            </a:pPr>
            <a:r>
              <a:rPr lang="de-DE" altLang="de-DE" sz="1900" dirty="0">
                <a:latin typeface="Calibri" panose="020F0502020204030204" pitchFamily="34" charset="0"/>
              </a:rPr>
              <a:t>Eine Unterweisung aller in der Produktion beschäftigten Mitarbeitenden ist verpflichtend und muss dokumentiert und von den Eingewiesenen schriftlich bestätigt werden.</a:t>
            </a:r>
            <a:r>
              <a:rPr lang="de-DE" altLang="de-DE" sz="1900" b="1" dirty="0">
                <a:latin typeface="Calibri" panose="020F0502020204030204" pitchFamily="34" charset="0"/>
              </a:rPr>
              <a:t> </a:t>
            </a:r>
          </a:p>
          <a:p>
            <a:pPr marL="0" algn="just" eaLnBrk="1" hangingPunct="1">
              <a:lnSpc>
                <a:spcPct val="90000"/>
              </a:lnSpc>
              <a:buFontTx/>
              <a:buNone/>
              <a:defRPr/>
            </a:pPr>
            <a:endParaRPr lang="de-DE" altLang="de-DE" sz="800" b="1" dirty="0">
              <a:latin typeface="Calibri" panose="020F0502020204030204" pitchFamily="34" charset="0"/>
            </a:endParaRPr>
          </a:p>
          <a:p>
            <a:pPr eaLnBrk="1" hangingPunct="1">
              <a:lnSpc>
                <a:spcPct val="90000"/>
              </a:lnSpc>
              <a:buFontTx/>
              <a:buNone/>
              <a:defRPr/>
            </a:pPr>
            <a:r>
              <a:rPr lang="de-DE" altLang="de-DE" sz="1900" b="1" dirty="0">
                <a:latin typeface="Calibri" panose="020F0502020204030204" pitchFamily="34" charset="0"/>
              </a:rPr>
              <a:t>Allgemein Einweisung </a:t>
            </a:r>
            <a:r>
              <a:rPr lang="de-DE" altLang="de-DE" sz="1900" dirty="0">
                <a:latin typeface="Calibri" panose="020F0502020204030204" pitchFamily="34" charset="0"/>
              </a:rPr>
              <a:t>nach DGUV V17 / V18</a:t>
            </a:r>
          </a:p>
          <a:p>
            <a:pPr eaLnBrk="1" hangingPunct="1">
              <a:lnSpc>
                <a:spcPct val="90000"/>
              </a:lnSpc>
              <a:spcBef>
                <a:spcPts val="0"/>
              </a:spcBef>
              <a:defRPr/>
            </a:pPr>
            <a:r>
              <a:rPr lang="de-DE" altLang="de-DE" sz="1900" dirty="0">
                <a:latin typeface="Calibri" panose="020F0502020204030204" pitchFamily="34" charset="0"/>
              </a:rPr>
              <a:t>Information über Produktionsablauf und Besonderheiten der Produktion</a:t>
            </a:r>
          </a:p>
          <a:p>
            <a:pPr eaLnBrk="1" hangingPunct="1">
              <a:lnSpc>
                <a:spcPct val="90000"/>
              </a:lnSpc>
              <a:spcBef>
                <a:spcPts val="0"/>
              </a:spcBef>
              <a:defRPr/>
            </a:pPr>
            <a:r>
              <a:rPr lang="de-DE" altLang="de-DE" sz="1900" dirty="0">
                <a:latin typeface="Calibri" panose="020F0502020204030204" pitchFamily="34" charset="0"/>
              </a:rPr>
              <a:t>Anweisungen befolgen – keine eigenmächtigen Eingriffe in die Tätigkeiten anderer Gewerke</a:t>
            </a:r>
          </a:p>
          <a:p>
            <a:pPr eaLnBrk="1" hangingPunct="1">
              <a:lnSpc>
                <a:spcPct val="90000"/>
              </a:lnSpc>
              <a:spcBef>
                <a:spcPts val="0"/>
              </a:spcBef>
              <a:defRPr/>
            </a:pPr>
            <a:r>
              <a:rPr lang="de-DE" altLang="de-DE" sz="1900" dirty="0">
                <a:latin typeface="Calibri" panose="020F0502020204030204" pitchFamily="34" charset="0"/>
              </a:rPr>
              <a:t>Bestimmungsgemäße Benutzung von technischen Einrichtungen und Maschinen</a:t>
            </a:r>
          </a:p>
          <a:p>
            <a:pPr eaLnBrk="1" hangingPunct="1">
              <a:lnSpc>
                <a:spcPct val="90000"/>
              </a:lnSpc>
              <a:spcBef>
                <a:spcPts val="0"/>
              </a:spcBef>
              <a:defRPr/>
            </a:pPr>
            <a:r>
              <a:rPr lang="de-DE" altLang="de-DE" sz="1900" dirty="0">
                <a:latin typeface="Calibri" panose="020F0502020204030204" pitchFamily="34" charset="0"/>
              </a:rPr>
              <a:t>Beseitigung / Informieren von Mängeln</a:t>
            </a:r>
          </a:p>
          <a:p>
            <a:pPr eaLnBrk="1" hangingPunct="1">
              <a:lnSpc>
                <a:spcPct val="90000"/>
              </a:lnSpc>
              <a:spcBef>
                <a:spcPts val="0"/>
              </a:spcBef>
              <a:defRPr/>
            </a:pPr>
            <a:r>
              <a:rPr lang="de-DE" altLang="de-DE" sz="1900" dirty="0">
                <a:latin typeface="Calibri" panose="020F0502020204030204" pitchFamily="34" charset="0"/>
              </a:rPr>
              <a:t>Rauchverbot auf der Bühne</a:t>
            </a:r>
          </a:p>
          <a:p>
            <a:pPr eaLnBrk="1" hangingPunct="1">
              <a:lnSpc>
                <a:spcPct val="90000"/>
              </a:lnSpc>
              <a:spcBef>
                <a:spcPts val="0"/>
              </a:spcBef>
              <a:defRPr/>
            </a:pPr>
            <a:r>
              <a:rPr lang="de-DE" altLang="de-DE" sz="1900" dirty="0">
                <a:latin typeface="Calibri" panose="020F0502020204030204" pitchFamily="34" charset="0"/>
              </a:rPr>
              <a:t>Keine Drogen und Alkohol</a:t>
            </a:r>
          </a:p>
          <a:p>
            <a:pPr eaLnBrk="1" hangingPunct="1">
              <a:lnSpc>
                <a:spcPct val="90000"/>
              </a:lnSpc>
              <a:spcBef>
                <a:spcPts val="0"/>
              </a:spcBef>
              <a:defRPr/>
            </a:pPr>
            <a:r>
              <a:rPr lang="de-DE" altLang="de-DE" sz="1900" dirty="0">
                <a:latin typeface="Calibri" panose="020F0502020204030204" pitchFamily="34" charset="0"/>
              </a:rPr>
              <a:t>Tragen der PSA </a:t>
            </a:r>
          </a:p>
          <a:p>
            <a:pPr eaLnBrk="1" hangingPunct="1">
              <a:lnSpc>
                <a:spcPct val="90000"/>
              </a:lnSpc>
              <a:spcBef>
                <a:spcPts val="0"/>
              </a:spcBef>
              <a:buFontTx/>
              <a:buNone/>
              <a:defRPr/>
            </a:pPr>
            <a:r>
              <a:rPr lang="de-DE" altLang="de-DE" sz="1900" dirty="0">
                <a:latin typeface="Calibri" panose="020F0502020204030204" pitchFamily="34" charset="0"/>
              </a:rPr>
              <a:t> 	(Helm, Sicherheitsschuhe, Handschuhe)</a:t>
            </a:r>
          </a:p>
          <a:p>
            <a:pPr eaLnBrk="1" hangingPunct="1">
              <a:lnSpc>
                <a:spcPct val="90000"/>
              </a:lnSpc>
              <a:spcBef>
                <a:spcPts val="0"/>
              </a:spcBef>
              <a:defRPr/>
            </a:pPr>
            <a:r>
              <a:rPr lang="de-DE" altLang="de-DE" sz="1900" dirty="0">
                <a:latin typeface="Calibri" panose="020F0502020204030204" pitchFamily="34" charset="0"/>
              </a:rPr>
              <a:t>Ansprechpartner / Verantwortliche bestimmen bzw. vorstellen</a:t>
            </a:r>
          </a:p>
          <a:p>
            <a:pPr eaLnBrk="1" hangingPunct="1">
              <a:lnSpc>
                <a:spcPct val="90000"/>
              </a:lnSpc>
              <a:spcBef>
                <a:spcPts val="0"/>
              </a:spcBef>
              <a:defRPr/>
            </a:pPr>
            <a:r>
              <a:rPr lang="de-DE" altLang="de-DE" sz="1900" dirty="0">
                <a:latin typeface="Calibri" panose="020F0502020204030204" pitchFamily="34" charset="0"/>
              </a:rPr>
              <a:t>Zuweisung der Aufgaben</a:t>
            </a:r>
          </a:p>
          <a:p>
            <a:pPr marL="0" indent="0" eaLnBrk="1" hangingPunct="1">
              <a:lnSpc>
                <a:spcPct val="90000"/>
              </a:lnSpc>
              <a:buFontTx/>
              <a:buNone/>
              <a:defRPr/>
            </a:pPr>
            <a:endParaRPr lang="de-DE" altLang="de-DE" sz="800" dirty="0">
              <a:latin typeface="Calibri" panose="020F0502020204030204" pitchFamily="34" charset="0"/>
            </a:endParaRPr>
          </a:p>
          <a:p>
            <a:pPr eaLnBrk="1" hangingPunct="1">
              <a:buFontTx/>
              <a:buNone/>
              <a:defRPr/>
            </a:pPr>
            <a:r>
              <a:rPr lang="de-DE" altLang="de-DE" sz="1900" b="1" dirty="0">
                <a:latin typeface="Calibri" panose="020F0502020204030204" pitchFamily="34" charset="0"/>
              </a:rPr>
              <a:t>Spezielle Einweisung </a:t>
            </a:r>
            <a:r>
              <a:rPr lang="de-DE" altLang="de-DE" sz="1900" dirty="0">
                <a:latin typeface="Calibri" panose="020F0502020204030204" pitchFamily="34" charset="0"/>
              </a:rPr>
              <a:t>nach DGUV V1</a:t>
            </a:r>
          </a:p>
          <a:p>
            <a:pPr eaLnBrk="1" hangingPunct="1">
              <a:spcBef>
                <a:spcPts val="0"/>
              </a:spcBef>
              <a:defRPr/>
            </a:pPr>
            <a:r>
              <a:rPr lang="de-DE" altLang="de-DE" sz="1900" dirty="0">
                <a:latin typeface="Calibri" panose="020F0502020204030204" pitchFamily="34" charset="0"/>
              </a:rPr>
              <a:t>Umgang mit schweren Lasten</a:t>
            </a:r>
          </a:p>
          <a:p>
            <a:pPr eaLnBrk="1" hangingPunct="1">
              <a:spcBef>
                <a:spcPts val="0"/>
              </a:spcBef>
              <a:defRPr/>
            </a:pPr>
            <a:r>
              <a:rPr lang="de-DE" altLang="de-DE" sz="1900" dirty="0">
                <a:latin typeface="Calibri" panose="020F0502020204030204" pitchFamily="34" charset="0"/>
              </a:rPr>
              <a:t>Flächen und Aufbauten</a:t>
            </a:r>
          </a:p>
          <a:p>
            <a:pPr eaLnBrk="1" hangingPunct="1">
              <a:spcBef>
                <a:spcPts val="0"/>
              </a:spcBef>
              <a:defRPr/>
            </a:pPr>
            <a:r>
              <a:rPr lang="de-DE" altLang="de-DE" sz="1900" dirty="0">
                <a:latin typeface="Calibri" panose="020F0502020204030204" pitchFamily="34" charset="0"/>
              </a:rPr>
              <a:t>Bestimmungen zum Anschluss von ortsveränderlichen elektrischen Betriebsmitteln</a:t>
            </a:r>
          </a:p>
          <a:p>
            <a:pPr eaLnBrk="1" hangingPunct="1">
              <a:spcBef>
                <a:spcPts val="0"/>
              </a:spcBef>
              <a:defRPr/>
            </a:pPr>
            <a:r>
              <a:rPr lang="de-DE" altLang="de-DE" sz="1900" dirty="0">
                <a:latin typeface="Calibri" panose="020F0502020204030204" pitchFamily="34" charset="0"/>
              </a:rPr>
              <a:t>Sicherung von Lasten über Personen (</a:t>
            </a:r>
            <a:r>
              <a:rPr lang="de-DE" altLang="de-DE" sz="1900" i="1" dirty="0" err="1">
                <a:latin typeface="Calibri" panose="020F0502020204030204" pitchFamily="34" charset="0"/>
              </a:rPr>
              <a:t>Safen</a:t>
            </a:r>
            <a:r>
              <a:rPr lang="de-DE" altLang="de-DE" sz="1900" dirty="0">
                <a:latin typeface="Calibri" panose="020F0502020204030204" pitchFamily="34" charset="0"/>
              </a:rPr>
              <a:t>)</a:t>
            </a:r>
          </a:p>
          <a:p>
            <a:pPr eaLnBrk="1" hangingPunct="1">
              <a:spcBef>
                <a:spcPts val="0"/>
              </a:spcBef>
              <a:defRPr/>
            </a:pPr>
            <a:r>
              <a:rPr lang="de-DE" altLang="de-DE" sz="1900" dirty="0">
                <a:latin typeface="Calibri" panose="020F0502020204030204" pitchFamily="34" charset="0"/>
              </a:rPr>
              <a:t>Gefährdung durch Gefahrstoffe, Starkstrom, 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2018"/>
                                        </p:tgtEl>
                                        <p:attrNameLst>
                                          <p:attrName>style.visibility</p:attrName>
                                        </p:attrNameLst>
                                      </p:cBhvr>
                                      <p:to>
                                        <p:strVal val="visible"/>
                                      </p:to>
                                    </p:set>
                                    <p:animEffect transition="in" filter="fade">
                                      <p:cBhvr>
                                        <p:cTn id="7" dur="1000"/>
                                        <p:tgtEl>
                                          <p:spTgt spid="342018"/>
                                        </p:tgtEl>
                                      </p:cBhvr>
                                    </p:animEffect>
                                    <p:anim calcmode="lin" valueType="num">
                                      <p:cBhvr>
                                        <p:cTn id="8" dur="1000" fill="hold"/>
                                        <p:tgtEl>
                                          <p:spTgt spid="342018"/>
                                        </p:tgtEl>
                                        <p:attrNameLst>
                                          <p:attrName>ppt_x</p:attrName>
                                        </p:attrNameLst>
                                      </p:cBhvr>
                                      <p:tavLst>
                                        <p:tav tm="0">
                                          <p:val>
                                            <p:strVal val="#ppt_x"/>
                                          </p:val>
                                        </p:tav>
                                        <p:tav tm="100000">
                                          <p:val>
                                            <p:strVal val="#ppt_x"/>
                                          </p:val>
                                        </p:tav>
                                      </p:tavLst>
                                    </p:anim>
                                    <p:anim calcmode="lin" valueType="num">
                                      <p:cBhvr>
                                        <p:cTn id="9" dur="1000" fill="hold"/>
                                        <p:tgtEl>
                                          <p:spTgt spid="3420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4195">
                                            <p:txEl>
                                              <p:pRg st="0" end="0"/>
                                            </p:txEl>
                                          </p:spTgt>
                                        </p:tgtEl>
                                        <p:attrNameLst>
                                          <p:attrName>style.visibility</p:attrName>
                                        </p:attrNameLst>
                                      </p:cBhvr>
                                      <p:to>
                                        <p:strVal val="visible"/>
                                      </p:to>
                                    </p:set>
                                    <p:animEffect transition="in" filter="fade">
                                      <p:cBhvr>
                                        <p:cTn id="14" dur="1000"/>
                                        <p:tgtEl>
                                          <p:spTgt spid="264195">
                                            <p:txEl>
                                              <p:pRg st="0" end="0"/>
                                            </p:txEl>
                                          </p:spTgt>
                                        </p:tgtEl>
                                      </p:cBhvr>
                                    </p:animEffect>
                                    <p:anim calcmode="lin" valueType="num">
                                      <p:cBhvr>
                                        <p:cTn id="15" dur="1000" fill="hold"/>
                                        <p:tgtEl>
                                          <p:spTgt spid="26419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4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4195">
                                            <p:txEl>
                                              <p:pRg st="2" end="2"/>
                                            </p:txEl>
                                          </p:spTgt>
                                        </p:tgtEl>
                                        <p:attrNameLst>
                                          <p:attrName>style.visibility</p:attrName>
                                        </p:attrNameLst>
                                      </p:cBhvr>
                                      <p:to>
                                        <p:strVal val="visible"/>
                                      </p:to>
                                    </p:set>
                                    <p:animEffect transition="in" filter="fade">
                                      <p:cBhvr>
                                        <p:cTn id="21" dur="1000"/>
                                        <p:tgtEl>
                                          <p:spTgt spid="264195">
                                            <p:txEl>
                                              <p:pRg st="2" end="2"/>
                                            </p:txEl>
                                          </p:spTgt>
                                        </p:tgtEl>
                                      </p:cBhvr>
                                    </p:animEffect>
                                    <p:anim calcmode="lin" valueType="num">
                                      <p:cBhvr>
                                        <p:cTn id="22" dur="1000" fill="hold"/>
                                        <p:tgtEl>
                                          <p:spTgt spid="264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4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4195">
                                            <p:txEl>
                                              <p:pRg st="3" end="3"/>
                                            </p:txEl>
                                          </p:spTgt>
                                        </p:tgtEl>
                                        <p:attrNameLst>
                                          <p:attrName>style.visibility</p:attrName>
                                        </p:attrNameLst>
                                      </p:cBhvr>
                                      <p:to>
                                        <p:strVal val="visible"/>
                                      </p:to>
                                    </p:set>
                                    <p:animEffect transition="in" filter="fade">
                                      <p:cBhvr>
                                        <p:cTn id="28" dur="1000"/>
                                        <p:tgtEl>
                                          <p:spTgt spid="264195">
                                            <p:txEl>
                                              <p:pRg st="3" end="3"/>
                                            </p:txEl>
                                          </p:spTgt>
                                        </p:tgtEl>
                                      </p:cBhvr>
                                    </p:animEffect>
                                    <p:anim calcmode="lin" valueType="num">
                                      <p:cBhvr>
                                        <p:cTn id="29" dur="1000" fill="hold"/>
                                        <p:tgtEl>
                                          <p:spTgt spid="2641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4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4195">
                                            <p:txEl>
                                              <p:pRg st="4" end="4"/>
                                            </p:txEl>
                                          </p:spTgt>
                                        </p:tgtEl>
                                        <p:attrNameLst>
                                          <p:attrName>style.visibility</p:attrName>
                                        </p:attrNameLst>
                                      </p:cBhvr>
                                      <p:to>
                                        <p:strVal val="visible"/>
                                      </p:to>
                                    </p:set>
                                    <p:animEffect transition="in" filter="fade">
                                      <p:cBhvr>
                                        <p:cTn id="35" dur="1000"/>
                                        <p:tgtEl>
                                          <p:spTgt spid="264195">
                                            <p:txEl>
                                              <p:pRg st="4" end="4"/>
                                            </p:txEl>
                                          </p:spTgt>
                                        </p:tgtEl>
                                      </p:cBhvr>
                                    </p:animEffect>
                                    <p:anim calcmode="lin" valueType="num">
                                      <p:cBhvr>
                                        <p:cTn id="36" dur="1000" fill="hold"/>
                                        <p:tgtEl>
                                          <p:spTgt spid="2641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4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4195">
                                            <p:txEl>
                                              <p:pRg st="5" end="5"/>
                                            </p:txEl>
                                          </p:spTgt>
                                        </p:tgtEl>
                                        <p:attrNameLst>
                                          <p:attrName>style.visibility</p:attrName>
                                        </p:attrNameLst>
                                      </p:cBhvr>
                                      <p:to>
                                        <p:strVal val="visible"/>
                                      </p:to>
                                    </p:set>
                                    <p:animEffect transition="in" filter="fade">
                                      <p:cBhvr>
                                        <p:cTn id="42" dur="1000"/>
                                        <p:tgtEl>
                                          <p:spTgt spid="264195">
                                            <p:txEl>
                                              <p:pRg st="5" end="5"/>
                                            </p:txEl>
                                          </p:spTgt>
                                        </p:tgtEl>
                                      </p:cBhvr>
                                    </p:animEffect>
                                    <p:anim calcmode="lin" valueType="num">
                                      <p:cBhvr>
                                        <p:cTn id="43" dur="1000" fill="hold"/>
                                        <p:tgtEl>
                                          <p:spTgt spid="26419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4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4195">
                                            <p:txEl>
                                              <p:pRg st="6" end="6"/>
                                            </p:txEl>
                                          </p:spTgt>
                                        </p:tgtEl>
                                        <p:attrNameLst>
                                          <p:attrName>style.visibility</p:attrName>
                                        </p:attrNameLst>
                                      </p:cBhvr>
                                      <p:to>
                                        <p:strVal val="visible"/>
                                      </p:to>
                                    </p:set>
                                    <p:animEffect transition="in" filter="fade">
                                      <p:cBhvr>
                                        <p:cTn id="49" dur="1000"/>
                                        <p:tgtEl>
                                          <p:spTgt spid="264195">
                                            <p:txEl>
                                              <p:pRg st="6" end="6"/>
                                            </p:txEl>
                                          </p:spTgt>
                                        </p:tgtEl>
                                      </p:cBhvr>
                                    </p:animEffect>
                                    <p:anim calcmode="lin" valueType="num">
                                      <p:cBhvr>
                                        <p:cTn id="50" dur="1000" fill="hold"/>
                                        <p:tgtEl>
                                          <p:spTgt spid="26419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64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4195">
                                            <p:txEl>
                                              <p:pRg st="7" end="7"/>
                                            </p:txEl>
                                          </p:spTgt>
                                        </p:tgtEl>
                                        <p:attrNameLst>
                                          <p:attrName>style.visibility</p:attrName>
                                        </p:attrNameLst>
                                      </p:cBhvr>
                                      <p:to>
                                        <p:strVal val="visible"/>
                                      </p:to>
                                    </p:set>
                                    <p:animEffect transition="in" filter="fade">
                                      <p:cBhvr>
                                        <p:cTn id="56" dur="1000"/>
                                        <p:tgtEl>
                                          <p:spTgt spid="264195">
                                            <p:txEl>
                                              <p:pRg st="7" end="7"/>
                                            </p:txEl>
                                          </p:spTgt>
                                        </p:tgtEl>
                                      </p:cBhvr>
                                    </p:animEffect>
                                    <p:anim calcmode="lin" valueType="num">
                                      <p:cBhvr>
                                        <p:cTn id="57" dur="1000" fill="hold"/>
                                        <p:tgtEl>
                                          <p:spTgt spid="26419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6419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4195">
                                            <p:txEl>
                                              <p:pRg st="8" end="8"/>
                                            </p:txEl>
                                          </p:spTgt>
                                        </p:tgtEl>
                                        <p:attrNameLst>
                                          <p:attrName>style.visibility</p:attrName>
                                        </p:attrNameLst>
                                      </p:cBhvr>
                                      <p:to>
                                        <p:strVal val="visible"/>
                                      </p:to>
                                    </p:set>
                                    <p:animEffect transition="in" filter="fade">
                                      <p:cBhvr>
                                        <p:cTn id="63" dur="1000"/>
                                        <p:tgtEl>
                                          <p:spTgt spid="264195">
                                            <p:txEl>
                                              <p:pRg st="8" end="8"/>
                                            </p:txEl>
                                          </p:spTgt>
                                        </p:tgtEl>
                                      </p:cBhvr>
                                    </p:animEffect>
                                    <p:anim calcmode="lin" valueType="num">
                                      <p:cBhvr>
                                        <p:cTn id="64" dur="1000" fill="hold"/>
                                        <p:tgtEl>
                                          <p:spTgt spid="26419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6419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64195">
                                            <p:txEl>
                                              <p:pRg st="9" end="9"/>
                                            </p:txEl>
                                          </p:spTgt>
                                        </p:tgtEl>
                                        <p:attrNameLst>
                                          <p:attrName>style.visibility</p:attrName>
                                        </p:attrNameLst>
                                      </p:cBhvr>
                                      <p:to>
                                        <p:strVal val="visible"/>
                                      </p:to>
                                    </p:set>
                                    <p:animEffect transition="in" filter="fade">
                                      <p:cBhvr>
                                        <p:cTn id="70" dur="1000"/>
                                        <p:tgtEl>
                                          <p:spTgt spid="264195">
                                            <p:txEl>
                                              <p:pRg st="9" end="9"/>
                                            </p:txEl>
                                          </p:spTgt>
                                        </p:tgtEl>
                                      </p:cBhvr>
                                    </p:animEffect>
                                    <p:anim calcmode="lin" valueType="num">
                                      <p:cBhvr>
                                        <p:cTn id="71" dur="1000" fill="hold"/>
                                        <p:tgtEl>
                                          <p:spTgt spid="26419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64195">
                                            <p:txEl>
                                              <p:pRg st="9" end="9"/>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4195">
                                            <p:txEl>
                                              <p:pRg st="10" end="10"/>
                                            </p:txEl>
                                          </p:spTgt>
                                        </p:tgtEl>
                                        <p:attrNameLst>
                                          <p:attrName>style.visibility</p:attrName>
                                        </p:attrNameLst>
                                      </p:cBhvr>
                                      <p:to>
                                        <p:strVal val="visible"/>
                                      </p:to>
                                    </p:set>
                                    <p:animEffect transition="in" filter="fade">
                                      <p:cBhvr>
                                        <p:cTn id="75" dur="1000"/>
                                        <p:tgtEl>
                                          <p:spTgt spid="264195">
                                            <p:txEl>
                                              <p:pRg st="10" end="10"/>
                                            </p:txEl>
                                          </p:spTgt>
                                        </p:tgtEl>
                                      </p:cBhvr>
                                    </p:animEffect>
                                    <p:anim calcmode="lin" valueType="num">
                                      <p:cBhvr>
                                        <p:cTn id="76" dur="1000" fill="hold"/>
                                        <p:tgtEl>
                                          <p:spTgt spid="264195">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26419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64195">
                                            <p:txEl>
                                              <p:pRg st="11" end="11"/>
                                            </p:txEl>
                                          </p:spTgt>
                                        </p:tgtEl>
                                        <p:attrNameLst>
                                          <p:attrName>style.visibility</p:attrName>
                                        </p:attrNameLst>
                                      </p:cBhvr>
                                      <p:to>
                                        <p:strVal val="visible"/>
                                      </p:to>
                                    </p:set>
                                    <p:animEffect transition="in" filter="fade">
                                      <p:cBhvr>
                                        <p:cTn id="82" dur="1000"/>
                                        <p:tgtEl>
                                          <p:spTgt spid="264195">
                                            <p:txEl>
                                              <p:pRg st="11" end="11"/>
                                            </p:txEl>
                                          </p:spTgt>
                                        </p:tgtEl>
                                      </p:cBhvr>
                                    </p:animEffect>
                                    <p:anim calcmode="lin" valueType="num">
                                      <p:cBhvr>
                                        <p:cTn id="83" dur="1000" fill="hold"/>
                                        <p:tgtEl>
                                          <p:spTgt spid="264195">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26419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64195">
                                            <p:txEl>
                                              <p:pRg st="12" end="12"/>
                                            </p:txEl>
                                          </p:spTgt>
                                        </p:tgtEl>
                                        <p:attrNameLst>
                                          <p:attrName>style.visibility</p:attrName>
                                        </p:attrNameLst>
                                      </p:cBhvr>
                                      <p:to>
                                        <p:strVal val="visible"/>
                                      </p:to>
                                    </p:set>
                                    <p:animEffect transition="in" filter="fade">
                                      <p:cBhvr>
                                        <p:cTn id="89" dur="1000"/>
                                        <p:tgtEl>
                                          <p:spTgt spid="264195">
                                            <p:txEl>
                                              <p:pRg st="12" end="12"/>
                                            </p:txEl>
                                          </p:spTgt>
                                        </p:tgtEl>
                                      </p:cBhvr>
                                    </p:animEffect>
                                    <p:anim calcmode="lin" valueType="num">
                                      <p:cBhvr>
                                        <p:cTn id="90" dur="1000" fill="hold"/>
                                        <p:tgtEl>
                                          <p:spTgt spid="264195">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26419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64195">
                                            <p:txEl>
                                              <p:pRg st="14" end="14"/>
                                            </p:txEl>
                                          </p:spTgt>
                                        </p:tgtEl>
                                        <p:attrNameLst>
                                          <p:attrName>style.visibility</p:attrName>
                                        </p:attrNameLst>
                                      </p:cBhvr>
                                      <p:to>
                                        <p:strVal val="visible"/>
                                      </p:to>
                                    </p:set>
                                    <p:animEffect transition="in" filter="fade">
                                      <p:cBhvr>
                                        <p:cTn id="96" dur="1000"/>
                                        <p:tgtEl>
                                          <p:spTgt spid="264195">
                                            <p:txEl>
                                              <p:pRg st="14" end="14"/>
                                            </p:txEl>
                                          </p:spTgt>
                                        </p:tgtEl>
                                      </p:cBhvr>
                                    </p:animEffect>
                                    <p:anim calcmode="lin" valueType="num">
                                      <p:cBhvr>
                                        <p:cTn id="97" dur="1000" fill="hold"/>
                                        <p:tgtEl>
                                          <p:spTgt spid="264195">
                                            <p:txEl>
                                              <p:pRg st="14" end="14"/>
                                            </p:txEl>
                                          </p:spTgt>
                                        </p:tgtEl>
                                        <p:attrNameLst>
                                          <p:attrName>ppt_x</p:attrName>
                                        </p:attrNameLst>
                                      </p:cBhvr>
                                      <p:tavLst>
                                        <p:tav tm="0">
                                          <p:val>
                                            <p:strVal val="#ppt_x"/>
                                          </p:val>
                                        </p:tav>
                                        <p:tav tm="100000">
                                          <p:val>
                                            <p:strVal val="#ppt_x"/>
                                          </p:val>
                                        </p:tav>
                                      </p:tavLst>
                                    </p:anim>
                                    <p:anim calcmode="lin" valueType="num">
                                      <p:cBhvr>
                                        <p:cTn id="98" dur="1000" fill="hold"/>
                                        <p:tgtEl>
                                          <p:spTgt spid="26419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64195">
                                            <p:txEl>
                                              <p:pRg st="15" end="15"/>
                                            </p:txEl>
                                          </p:spTgt>
                                        </p:tgtEl>
                                        <p:attrNameLst>
                                          <p:attrName>style.visibility</p:attrName>
                                        </p:attrNameLst>
                                      </p:cBhvr>
                                      <p:to>
                                        <p:strVal val="visible"/>
                                      </p:to>
                                    </p:set>
                                    <p:animEffect transition="in" filter="fade">
                                      <p:cBhvr>
                                        <p:cTn id="103" dur="1000"/>
                                        <p:tgtEl>
                                          <p:spTgt spid="264195">
                                            <p:txEl>
                                              <p:pRg st="15" end="15"/>
                                            </p:txEl>
                                          </p:spTgt>
                                        </p:tgtEl>
                                      </p:cBhvr>
                                    </p:animEffect>
                                    <p:anim calcmode="lin" valueType="num">
                                      <p:cBhvr>
                                        <p:cTn id="104" dur="1000" fill="hold"/>
                                        <p:tgtEl>
                                          <p:spTgt spid="264195">
                                            <p:txEl>
                                              <p:pRg st="15" end="15"/>
                                            </p:txEl>
                                          </p:spTgt>
                                        </p:tgtEl>
                                        <p:attrNameLst>
                                          <p:attrName>ppt_x</p:attrName>
                                        </p:attrNameLst>
                                      </p:cBhvr>
                                      <p:tavLst>
                                        <p:tav tm="0">
                                          <p:val>
                                            <p:strVal val="#ppt_x"/>
                                          </p:val>
                                        </p:tav>
                                        <p:tav tm="100000">
                                          <p:val>
                                            <p:strVal val="#ppt_x"/>
                                          </p:val>
                                        </p:tav>
                                      </p:tavLst>
                                    </p:anim>
                                    <p:anim calcmode="lin" valueType="num">
                                      <p:cBhvr>
                                        <p:cTn id="105" dur="1000" fill="hold"/>
                                        <p:tgtEl>
                                          <p:spTgt spid="26419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64195">
                                            <p:txEl>
                                              <p:pRg st="16" end="16"/>
                                            </p:txEl>
                                          </p:spTgt>
                                        </p:tgtEl>
                                        <p:attrNameLst>
                                          <p:attrName>style.visibility</p:attrName>
                                        </p:attrNameLst>
                                      </p:cBhvr>
                                      <p:to>
                                        <p:strVal val="visible"/>
                                      </p:to>
                                    </p:set>
                                    <p:animEffect transition="in" filter="fade">
                                      <p:cBhvr>
                                        <p:cTn id="110" dur="1000"/>
                                        <p:tgtEl>
                                          <p:spTgt spid="264195">
                                            <p:txEl>
                                              <p:pRg st="16" end="16"/>
                                            </p:txEl>
                                          </p:spTgt>
                                        </p:tgtEl>
                                      </p:cBhvr>
                                    </p:animEffect>
                                    <p:anim calcmode="lin" valueType="num">
                                      <p:cBhvr>
                                        <p:cTn id="111" dur="1000" fill="hold"/>
                                        <p:tgtEl>
                                          <p:spTgt spid="264195">
                                            <p:txEl>
                                              <p:pRg st="16" end="16"/>
                                            </p:txEl>
                                          </p:spTgt>
                                        </p:tgtEl>
                                        <p:attrNameLst>
                                          <p:attrName>ppt_x</p:attrName>
                                        </p:attrNameLst>
                                      </p:cBhvr>
                                      <p:tavLst>
                                        <p:tav tm="0">
                                          <p:val>
                                            <p:strVal val="#ppt_x"/>
                                          </p:val>
                                        </p:tav>
                                        <p:tav tm="100000">
                                          <p:val>
                                            <p:strVal val="#ppt_x"/>
                                          </p:val>
                                        </p:tav>
                                      </p:tavLst>
                                    </p:anim>
                                    <p:anim calcmode="lin" valueType="num">
                                      <p:cBhvr>
                                        <p:cTn id="112" dur="1000" fill="hold"/>
                                        <p:tgtEl>
                                          <p:spTgt spid="264195">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264195">
                                            <p:txEl>
                                              <p:pRg st="17" end="17"/>
                                            </p:txEl>
                                          </p:spTgt>
                                        </p:tgtEl>
                                        <p:attrNameLst>
                                          <p:attrName>style.visibility</p:attrName>
                                        </p:attrNameLst>
                                      </p:cBhvr>
                                      <p:to>
                                        <p:strVal val="visible"/>
                                      </p:to>
                                    </p:set>
                                    <p:animEffect transition="in" filter="fade">
                                      <p:cBhvr>
                                        <p:cTn id="117" dur="1000"/>
                                        <p:tgtEl>
                                          <p:spTgt spid="264195">
                                            <p:txEl>
                                              <p:pRg st="17" end="17"/>
                                            </p:txEl>
                                          </p:spTgt>
                                        </p:tgtEl>
                                      </p:cBhvr>
                                    </p:animEffect>
                                    <p:anim calcmode="lin" valueType="num">
                                      <p:cBhvr>
                                        <p:cTn id="118" dur="1000" fill="hold"/>
                                        <p:tgtEl>
                                          <p:spTgt spid="264195">
                                            <p:txEl>
                                              <p:pRg st="17" end="17"/>
                                            </p:txEl>
                                          </p:spTgt>
                                        </p:tgtEl>
                                        <p:attrNameLst>
                                          <p:attrName>ppt_x</p:attrName>
                                        </p:attrNameLst>
                                      </p:cBhvr>
                                      <p:tavLst>
                                        <p:tav tm="0">
                                          <p:val>
                                            <p:strVal val="#ppt_x"/>
                                          </p:val>
                                        </p:tav>
                                        <p:tav tm="100000">
                                          <p:val>
                                            <p:strVal val="#ppt_x"/>
                                          </p:val>
                                        </p:tav>
                                      </p:tavLst>
                                    </p:anim>
                                    <p:anim calcmode="lin" valueType="num">
                                      <p:cBhvr>
                                        <p:cTn id="119" dur="1000" fill="hold"/>
                                        <p:tgtEl>
                                          <p:spTgt spid="264195">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264195">
                                            <p:txEl>
                                              <p:pRg st="18" end="18"/>
                                            </p:txEl>
                                          </p:spTgt>
                                        </p:tgtEl>
                                        <p:attrNameLst>
                                          <p:attrName>style.visibility</p:attrName>
                                        </p:attrNameLst>
                                      </p:cBhvr>
                                      <p:to>
                                        <p:strVal val="visible"/>
                                      </p:to>
                                    </p:set>
                                    <p:animEffect transition="in" filter="fade">
                                      <p:cBhvr>
                                        <p:cTn id="124" dur="1000"/>
                                        <p:tgtEl>
                                          <p:spTgt spid="264195">
                                            <p:txEl>
                                              <p:pRg st="18" end="18"/>
                                            </p:txEl>
                                          </p:spTgt>
                                        </p:tgtEl>
                                      </p:cBhvr>
                                    </p:animEffect>
                                    <p:anim calcmode="lin" valueType="num">
                                      <p:cBhvr>
                                        <p:cTn id="125" dur="1000" fill="hold"/>
                                        <p:tgtEl>
                                          <p:spTgt spid="264195">
                                            <p:txEl>
                                              <p:pRg st="18" end="18"/>
                                            </p:txEl>
                                          </p:spTgt>
                                        </p:tgtEl>
                                        <p:attrNameLst>
                                          <p:attrName>ppt_x</p:attrName>
                                        </p:attrNameLst>
                                      </p:cBhvr>
                                      <p:tavLst>
                                        <p:tav tm="0">
                                          <p:val>
                                            <p:strVal val="#ppt_x"/>
                                          </p:val>
                                        </p:tav>
                                        <p:tav tm="100000">
                                          <p:val>
                                            <p:strVal val="#ppt_x"/>
                                          </p:val>
                                        </p:tav>
                                      </p:tavLst>
                                    </p:anim>
                                    <p:anim calcmode="lin" valueType="num">
                                      <p:cBhvr>
                                        <p:cTn id="126" dur="1000" fill="hold"/>
                                        <p:tgtEl>
                                          <p:spTgt spid="264195">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264195">
                                            <p:txEl>
                                              <p:pRg st="19" end="19"/>
                                            </p:txEl>
                                          </p:spTgt>
                                        </p:tgtEl>
                                        <p:attrNameLst>
                                          <p:attrName>style.visibility</p:attrName>
                                        </p:attrNameLst>
                                      </p:cBhvr>
                                      <p:to>
                                        <p:strVal val="visible"/>
                                      </p:to>
                                    </p:set>
                                    <p:animEffect transition="in" filter="fade">
                                      <p:cBhvr>
                                        <p:cTn id="131" dur="1000"/>
                                        <p:tgtEl>
                                          <p:spTgt spid="264195">
                                            <p:txEl>
                                              <p:pRg st="19" end="19"/>
                                            </p:txEl>
                                          </p:spTgt>
                                        </p:tgtEl>
                                      </p:cBhvr>
                                    </p:animEffect>
                                    <p:anim calcmode="lin" valueType="num">
                                      <p:cBhvr>
                                        <p:cTn id="132" dur="1000" fill="hold"/>
                                        <p:tgtEl>
                                          <p:spTgt spid="264195">
                                            <p:txEl>
                                              <p:pRg st="19" end="19"/>
                                            </p:txEl>
                                          </p:spTgt>
                                        </p:tgtEl>
                                        <p:attrNameLst>
                                          <p:attrName>ppt_x</p:attrName>
                                        </p:attrNameLst>
                                      </p:cBhvr>
                                      <p:tavLst>
                                        <p:tav tm="0">
                                          <p:val>
                                            <p:strVal val="#ppt_x"/>
                                          </p:val>
                                        </p:tav>
                                        <p:tav tm="100000">
                                          <p:val>
                                            <p:strVal val="#ppt_x"/>
                                          </p:val>
                                        </p:tav>
                                      </p:tavLst>
                                    </p:anim>
                                    <p:anim calcmode="lin" valueType="num">
                                      <p:cBhvr>
                                        <p:cTn id="133" dur="1000" fill="hold"/>
                                        <p:tgtEl>
                                          <p:spTgt spid="264195">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p:bldP spid="26419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EBFA970A-D246-ED8A-A888-571AA27BF46C}"/>
              </a:ext>
            </a:extLst>
          </p:cNvPr>
          <p:cNvSpPr>
            <a:spLocks noGrp="1" noChangeArrowheads="1"/>
          </p:cNvSpPr>
          <p:nvPr>
            <p:ph type="title"/>
          </p:nvPr>
        </p:nvSpPr>
        <p:spPr>
          <a:xfrm>
            <a:off x="260350" y="179388"/>
            <a:ext cx="6181725" cy="1152525"/>
          </a:xfrm>
        </p:spPr>
        <p:txBody>
          <a:bodyPr/>
          <a:lstStyle/>
          <a:p>
            <a:pPr eaLnBrk="1" hangingPunct="1"/>
            <a:r>
              <a:rPr lang="de-DE" altLang="de-DE" sz="3000" b="1" dirty="0">
                <a:solidFill>
                  <a:srgbClr val="FF3300"/>
                </a:solidFill>
                <a:latin typeface="Calibri" panose="020F0502020204030204" pitchFamily="34" charset="0"/>
              </a:rPr>
              <a:t>Planungsunterlagen </a:t>
            </a:r>
            <a:br>
              <a:rPr lang="de-DE" altLang="de-DE" sz="3000" b="1" dirty="0">
                <a:solidFill>
                  <a:srgbClr val="FF3300"/>
                </a:solidFill>
                <a:latin typeface="Calibri" panose="020F0502020204030204" pitchFamily="34" charset="0"/>
              </a:rPr>
            </a:br>
            <a:r>
              <a:rPr lang="de-DE" altLang="de-DE" sz="3000" b="1" dirty="0">
                <a:solidFill>
                  <a:srgbClr val="FF3300"/>
                </a:solidFill>
                <a:latin typeface="Calibri" panose="020F0502020204030204" pitchFamily="34" charset="0"/>
              </a:rPr>
              <a:t>für Veranstaltungen</a:t>
            </a:r>
          </a:p>
        </p:txBody>
      </p:sp>
      <p:sp>
        <p:nvSpPr>
          <p:cNvPr id="17411" name="Rectangle 3">
            <a:extLst>
              <a:ext uri="{FF2B5EF4-FFF2-40B4-BE49-F238E27FC236}">
                <a16:creationId xmlns:a16="http://schemas.microsoft.com/office/drawing/2014/main" id="{BF8FC6D2-7B4E-6DF7-54CE-54CB98B95A87}"/>
              </a:ext>
            </a:extLst>
          </p:cNvPr>
          <p:cNvSpPr>
            <a:spLocks noGrp="1" noChangeArrowheads="1"/>
          </p:cNvSpPr>
          <p:nvPr>
            <p:ph type="body" idx="1"/>
          </p:nvPr>
        </p:nvSpPr>
        <p:spPr>
          <a:xfrm>
            <a:off x="620713" y="1403648"/>
            <a:ext cx="5975350" cy="7128792"/>
          </a:xfrm>
        </p:spPr>
        <p:txBody>
          <a:bodyPr/>
          <a:lstStyle/>
          <a:p>
            <a:pPr marL="0" indent="0" eaLnBrk="1" hangingPunct="1">
              <a:lnSpc>
                <a:spcPct val="80000"/>
              </a:lnSpc>
              <a:buFontTx/>
              <a:buNone/>
              <a:defRPr/>
            </a:pPr>
            <a:r>
              <a:rPr lang="de-DE" sz="1900" dirty="0">
                <a:latin typeface="Calibri" panose="020F0502020204030204" pitchFamily="34" charset="0"/>
              </a:rPr>
              <a:t>Allgemeine Unterlagen für Planung &amp; Durchführung:</a:t>
            </a:r>
          </a:p>
          <a:p>
            <a:pPr marL="0" indent="0" eaLnBrk="1" hangingPunct="1">
              <a:lnSpc>
                <a:spcPct val="80000"/>
              </a:lnSpc>
              <a:spcBef>
                <a:spcPts val="480"/>
              </a:spcBef>
              <a:buFontTx/>
              <a:buNone/>
              <a:defRPr/>
            </a:pPr>
            <a:r>
              <a:rPr lang="de-DE" sz="1900" dirty="0">
                <a:latin typeface="Calibri" panose="020F0502020204030204" pitchFamily="34" charset="0"/>
              </a:rPr>
              <a:t>     - Verträge</a:t>
            </a:r>
          </a:p>
          <a:p>
            <a:pPr marL="0" indent="0" eaLnBrk="1" hangingPunct="1">
              <a:lnSpc>
                <a:spcPct val="80000"/>
              </a:lnSpc>
              <a:spcBef>
                <a:spcPts val="0"/>
              </a:spcBef>
              <a:buFontTx/>
              <a:buNone/>
              <a:defRPr/>
            </a:pPr>
            <a:r>
              <a:rPr lang="de-DE" sz="1900" dirty="0">
                <a:latin typeface="Calibri" panose="020F0502020204030204" pitchFamily="34" charset="0"/>
              </a:rPr>
              <a:t>     - Bühnenanweisung</a:t>
            </a:r>
          </a:p>
          <a:p>
            <a:pPr marL="0" indent="0" eaLnBrk="1" hangingPunct="1">
              <a:lnSpc>
                <a:spcPct val="80000"/>
              </a:lnSpc>
              <a:spcBef>
                <a:spcPts val="0"/>
              </a:spcBef>
              <a:buFontTx/>
              <a:buNone/>
              <a:defRPr/>
            </a:pPr>
            <a:r>
              <a:rPr lang="de-DE" sz="1900" dirty="0">
                <a:latin typeface="Calibri" panose="020F0502020204030204" pitchFamily="34" charset="0"/>
              </a:rPr>
              <a:t>     - Technical Rider</a:t>
            </a:r>
          </a:p>
          <a:p>
            <a:pPr marL="0" indent="0" eaLnBrk="1" hangingPunct="1">
              <a:lnSpc>
                <a:spcPct val="80000"/>
              </a:lnSpc>
              <a:spcBef>
                <a:spcPts val="0"/>
              </a:spcBef>
              <a:buFontTx/>
              <a:buNone/>
              <a:defRPr/>
            </a:pPr>
            <a:r>
              <a:rPr lang="de-DE" sz="1900" dirty="0">
                <a:latin typeface="Calibri" panose="020F0502020204030204" pitchFamily="34" charset="0"/>
              </a:rPr>
              <a:t>     - Catering Rider</a:t>
            </a:r>
          </a:p>
          <a:p>
            <a:pPr marL="0" indent="0" eaLnBrk="1" hangingPunct="1">
              <a:lnSpc>
                <a:spcPct val="80000"/>
              </a:lnSpc>
              <a:spcBef>
                <a:spcPts val="0"/>
              </a:spcBef>
              <a:buFontTx/>
              <a:buNone/>
              <a:defRPr/>
            </a:pPr>
            <a:r>
              <a:rPr lang="de-DE" sz="1900" dirty="0">
                <a:latin typeface="Calibri" panose="020F0502020204030204" pitchFamily="34" charset="0"/>
              </a:rPr>
              <a:t>     - Bühnenplan / Lichtplan / Aufbauplan </a:t>
            </a:r>
          </a:p>
          <a:p>
            <a:pPr marL="0" indent="0" eaLnBrk="1" hangingPunct="1">
              <a:lnSpc>
                <a:spcPct val="80000"/>
              </a:lnSpc>
              <a:spcBef>
                <a:spcPts val="0"/>
              </a:spcBef>
              <a:buFontTx/>
              <a:buNone/>
              <a:defRPr/>
            </a:pPr>
            <a:r>
              <a:rPr lang="de-DE" sz="1900" dirty="0">
                <a:latin typeface="Calibri" panose="020F0502020204030204" pitchFamily="34" charset="0"/>
              </a:rPr>
              <a:t>     - Ablaufplan / Bauzeitenplan</a:t>
            </a:r>
          </a:p>
          <a:p>
            <a:pPr marL="0" indent="0" eaLnBrk="1" hangingPunct="1">
              <a:lnSpc>
                <a:spcPct val="80000"/>
              </a:lnSpc>
              <a:spcBef>
                <a:spcPts val="0"/>
              </a:spcBef>
              <a:buFontTx/>
              <a:buNone/>
              <a:defRPr/>
            </a:pPr>
            <a:r>
              <a:rPr lang="de-DE" sz="1900" dirty="0">
                <a:latin typeface="Calibri" panose="020F0502020204030204" pitchFamily="34" charset="0"/>
              </a:rPr>
              <a:t>     - Umbauplan</a:t>
            </a:r>
          </a:p>
          <a:p>
            <a:pPr marL="0" indent="0" eaLnBrk="1" hangingPunct="1">
              <a:lnSpc>
                <a:spcPct val="80000"/>
              </a:lnSpc>
              <a:spcBef>
                <a:spcPts val="0"/>
              </a:spcBef>
              <a:buFontTx/>
              <a:buNone/>
              <a:defRPr/>
            </a:pPr>
            <a:r>
              <a:rPr lang="de-DE" sz="1900" dirty="0">
                <a:latin typeface="Calibri" panose="020F0502020204030204" pitchFamily="34" charset="0"/>
              </a:rPr>
              <a:t>     - Personalplan</a:t>
            </a:r>
          </a:p>
          <a:p>
            <a:pPr marL="0" indent="0" eaLnBrk="1" hangingPunct="1">
              <a:lnSpc>
                <a:spcPct val="80000"/>
              </a:lnSpc>
              <a:spcBef>
                <a:spcPts val="0"/>
              </a:spcBef>
              <a:buFontTx/>
              <a:buNone/>
              <a:defRPr/>
            </a:pPr>
            <a:r>
              <a:rPr lang="de-DE" sz="1900" dirty="0">
                <a:latin typeface="Calibri" panose="020F0502020204030204" pitchFamily="34" charset="0"/>
              </a:rPr>
              <a:t>     </a:t>
            </a:r>
            <a:endParaRPr lang="de-DE" sz="800" dirty="0">
              <a:latin typeface="Calibri" panose="020F0502020204030204" pitchFamily="34" charset="0"/>
            </a:endParaRPr>
          </a:p>
          <a:p>
            <a:pPr marL="0" indent="0" eaLnBrk="1" hangingPunct="1">
              <a:lnSpc>
                <a:spcPct val="80000"/>
              </a:lnSpc>
              <a:spcBef>
                <a:spcPts val="480"/>
              </a:spcBef>
              <a:buFontTx/>
              <a:buNone/>
              <a:defRPr/>
            </a:pPr>
            <a:r>
              <a:rPr lang="de-DE" sz="1900" dirty="0">
                <a:latin typeface="Calibri" panose="020F0502020204030204" pitchFamily="34" charset="0"/>
              </a:rPr>
              <a:t>Dokumentationspflichtige Unterlagen:</a:t>
            </a:r>
          </a:p>
          <a:p>
            <a:pPr marL="324000" eaLnBrk="1" hangingPunct="1">
              <a:lnSpc>
                <a:spcPct val="80000"/>
              </a:lnSpc>
              <a:spcBef>
                <a:spcPts val="480"/>
              </a:spcBef>
              <a:buFontTx/>
              <a:buNone/>
              <a:defRPr/>
            </a:pPr>
            <a:r>
              <a:rPr lang="de-DE" sz="1900" dirty="0">
                <a:latin typeface="Calibri" panose="020F0502020204030204" pitchFamily="34" charset="0"/>
              </a:rPr>
              <a:t>	- behördliche Genehmigungen jeglicher Art</a:t>
            </a:r>
          </a:p>
          <a:p>
            <a:pPr marL="324000" eaLnBrk="1" hangingPunct="1">
              <a:lnSpc>
                <a:spcPct val="80000"/>
              </a:lnSpc>
              <a:spcBef>
                <a:spcPts val="0"/>
              </a:spcBef>
              <a:buFontTx/>
              <a:buNone/>
              <a:defRPr/>
            </a:pPr>
            <a:r>
              <a:rPr lang="de-DE" sz="1900" dirty="0">
                <a:latin typeface="Calibri" panose="020F0502020204030204" pitchFamily="34" charset="0"/>
              </a:rPr>
              <a:t>	- Protokoll Bauabnahme</a:t>
            </a:r>
          </a:p>
          <a:p>
            <a:pPr marL="324000" eaLnBrk="1" hangingPunct="1">
              <a:lnSpc>
                <a:spcPct val="80000"/>
              </a:lnSpc>
              <a:spcBef>
                <a:spcPts val="0"/>
              </a:spcBef>
              <a:buFontTx/>
              <a:buNone/>
              <a:defRPr/>
            </a:pPr>
            <a:r>
              <a:rPr lang="de-DE" sz="1900" dirty="0">
                <a:latin typeface="Calibri" panose="020F0502020204030204" pitchFamily="34" charset="0"/>
              </a:rPr>
              <a:t>	- Fluchtwege- und Brandschutzplan</a:t>
            </a:r>
          </a:p>
          <a:p>
            <a:pPr marL="324000" eaLnBrk="1" hangingPunct="1">
              <a:lnSpc>
                <a:spcPct val="80000"/>
              </a:lnSpc>
              <a:spcBef>
                <a:spcPts val="0"/>
              </a:spcBef>
              <a:buFontTx/>
              <a:buNone/>
              <a:defRPr/>
            </a:pPr>
            <a:r>
              <a:rPr lang="de-DE" sz="1900" dirty="0">
                <a:latin typeface="Calibri" panose="020F0502020204030204" pitchFamily="34" charset="0"/>
              </a:rPr>
              <a:t>	- Evakuierungsplan</a:t>
            </a:r>
          </a:p>
          <a:p>
            <a:pPr marL="324000" eaLnBrk="1" hangingPunct="1">
              <a:lnSpc>
                <a:spcPct val="80000"/>
              </a:lnSpc>
              <a:spcBef>
                <a:spcPts val="0"/>
              </a:spcBef>
              <a:buFontTx/>
              <a:buNone/>
              <a:defRPr/>
            </a:pPr>
            <a:r>
              <a:rPr lang="de-DE" sz="1900" dirty="0">
                <a:latin typeface="Calibri" panose="020F0502020204030204" pitchFamily="34" charset="0"/>
              </a:rPr>
              <a:t>	- Prüfnachweise / Zertifikate (z.B. B1 Zertifikate) </a:t>
            </a:r>
          </a:p>
          <a:p>
            <a:pPr marL="324000" eaLnBrk="1" hangingPunct="1">
              <a:lnSpc>
                <a:spcPct val="80000"/>
              </a:lnSpc>
              <a:spcBef>
                <a:spcPts val="0"/>
              </a:spcBef>
              <a:buFontTx/>
              <a:buNone/>
              <a:defRPr/>
            </a:pPr>
            <a:r>
              <a:rPr lang="de-DE" sz="1900" dirty="0">
                <a:latin typeface="Calibri" panose="020F0502020204030204" pitchFamily="34" charset="0"/>
              </a:rPr>
              <a:t>	- Hängeplan mit </a:t>
            </a:r>
            <a:r>
              <a:rPr lang="de-DE" sz="1900" dirty="0" err="1">
                <a:latin typeface="Calibri" panose="020F0502020204030204" pitchFamily="34" charset="0"/>
              </a:rPr>
              <a:t>Statikprüfung</a:t>
            </a:r>
            <a:endParaRPr lang="de-DE" sz="1900" dirty="0">
              <a:latin typeface="Calibri" panose="020F0502020204030204" pitchFamily="34" charset="0"/>
            </a:endParaRPr>
          </a:p>
          <a:p>
            <a:pPr marL="324000" eaLnBrk="1" hangingPunct="1">
              <a:lnSpc>
                <a:spcPct val="80000"/>
              </a:lnSpc>
              <a:spcBef>
                <a:spcPts val="0"/>
              </a:spcBef>
              <a:buFontTx/>
              <a:buNone/>
              <a:defRPr/>
            </a:pPr>
            <a:r>
              <a:rPr lang="de-DE" sz="1900" dirty="0">
                <a:latin typeface="Calibri" panose="020F0502020204030204" pitchFamily="34" charset="0"/>
              </a:rPr>
              <a:t>	- Prüfbücher für fliegende Bauten</a:t>
            </a:r>
          </a:p>
          <a:p>
            <a:pPr marL="324000" eaLnBrk="1" hangingPunct="1">
              <a:lnSpc>
                <a:spcPct val="80000"/>
              </a:lnSpc>
              <a:spcBef>
                <a:spcPts val="0"/>
              </a:spcBef>
              <a:buFontTx/>
              <a:buNone/>
              <a:defRPr/>
            </a:pPr>
            <a:r>
              <a:rPr lang="de-DE" sz="1900" dirty="0">
                <a:latin typeface="Calibri" panose="020F0502020204030204" pitchFamily="34" charset="0"/>
              </a:rPr>
              <a:t>	- Frequenzzuteilungsurkunden</a:t>
            </a:r>
          </a:p>
          <a:p>
            <a:pPr marL="324000" eaLnBrk="1" hangingPunct="1">
              <a:lnSpc>
                <a:spcPct val="80000"/>
              </a:lnSpc>
              <a:spcBef>
                <a:spcPts val="0"/>
              </a:spcBef>
              <a:buFontTx/>
              <a:buNone/>
              <a:defRPr/>
            </a:pPr>
            <a:r>
              <a:rPr lang="de-DE" sz="1900" dirty="0">
                <a:latin typeface="Calibri" panose="020F0502020204030204" pitchFamily="34" charset="0"/>
              </a:rPr>
              <a:t>	- Sonntagsfahrgenehmigungen</a:t>
            </a:r>
          </a:p>
          <a:p>
            <a:pPr marL="324000" eaLnBrk="1" hangingPunct="1">
              <a:lnSpc>
                <a:spcPct val="80000"/>
              </a:lnSpc>
              <a:spcBef>
                <a:spcPts val="0"/>
              </a:spcBef>
              <a:buFontTx/>
              <a:buNone/>
              <a:defRPr/>
            </a:pPr>
            <a:r>
              <a:rPr lang="de-DE" sz="1900" dirty="0">
                <a:latin typeface="Calibri" panose="020F0502020204030204" pitchFamily="34" charset="0"/>
              </a:rPr>
              <a:t>	- Sonderparkgenehmigungen</a:t>
            </a:r>
          </a:p>
          <a:p>
            <a:pPr marL="0" indent="0" algn="just" eaLnBrk="1" hangingPunct="1">
              <a:lnSpc>
                <a:spcPct val="80000"/>
              </a:lnSpc>
              <a:buFontTx/>
              <a:buNone/>
              <a:defRPr/>
            </a:pPr>
            <a:r>
              <a:rPr lang="de-DE" sz="1900" dirty="0">
                <a:latin typeface="Calibri" panose="020F0502020204030204" pitchFamily="34" charset="0"/>
              </a:rPr>
              <a:t>Dokumentationspflichtige Unterlagen </a:t>
            </a:r>
            <a:r>
              <a:rPr lang="de-DE" sz="1900" u="sng" dirty="0">
                <a:latin typeface="Calibri" panose="020F0502020204030204" pitchFamily="34" charset="0"/>
              </a:rPr>
              <a:t>müssen</a:t>
            </a:r>
            <a:r>
              <a:rPr lang="de-DE" sz="1900" dirty="0">
                <a:latin typeface="Calibri" panose="020F0502020204030204" pitchFamily="34" charset="0"/>
              </a:rPr>
              <a:t> jederzeit gegenüber den Behörden geführt werden können!</a:t>
            </a:r>
          </a:p>
          <a:p>
            <a:pPr marL="0" indent="0" algn="just" eaLnBrk="1" hangingPunct="1">
              <a:lnSpc>
                <a:spcPct val="80000"/>
              </a:lnSpc>
              <a:buFontTx/>
              <a:buNone/>
              <a:defRPr/>
            </a:pPr>
            <a:r>
              <a:rPr lang="de-DE" sz="1900" dirty="0">
                <a:latin typeface="Calibri" panose="020F0502020204030204" pitchFamily="34" charset="0"/>
              </a:rPr>
              <a:t>Checklisten für die Veranstaltung </a:t>
            </a:r>
          </a:p>
          <a:p>
            <a:pPr marL="0" indent="0" algn="just" eaLnBrk="1" hangingPunct="1">
              <a:lnSpc>
                <a:spcPct val="80000"/>
              </a:lnSpc>
              <a:buFontTx/>
              <a:buNone/>
              <a:defRPr/>
            </a:pPr>
            <a:r>
              <a:rPr lang="de-DE" sz="1900" dirty="0">
                <a:latin typeface="Calibri" panose="020F0502020204030204" pitchFamily="34" charset="0"/>
              </a:rPr>
              <a:t>Personalübersicht mit Aufgabenzuweisung</a:t>
            </a:r>
          </a:p>
          <a:p>
            <a:pPr marL="0" indent="0" algn="just" eaLnBrk="1" hangingPunct="1">
              <a:lnSpc>
                <a:spcPct val="80000"/>
              </a:lnSpc>
              <a:buFontTx/>
              <a:buNone/>
              <a:defRPr/>
            </a:pPr>
            <a:r>
              <a:rPr lang="de-DE" sz="1900" dirty="0">
                <a:latin typeface="Calibri" panose="020F0502020204030204" pitchFamily="34" charset="0"/>
              </a:rPr>
              <a:t>ggf. Material- und Bestelllisten</a:t>
            </a:r>
          </a:p>
          <a:p>
            <a:pPr marL="0" indent="0" algn="just" eaLnBrk="1" hangingPunct="1">
              <a:lnSpc>
                <a:spcPct val="80000"/>
              </a:lnSpc>
              <a:buFontTx/>
              <a:buNone/>
              <a:defRPr/>
            </a:pPr>
            <a:r>
              <a:rPr lang="de-DE" sz="1900" dirty="0">
                <a:solidFill>
                  <a:srgbClr val="000000"/>
                </a:solidFill>
                <a:latin typeface="Calibri" panose="020F0502020204030204" pitchFamily="34" charset="0"/>
              </a:rPr>
              <a:t>Kostenübersicht (fortlaufend führen!!!)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fade">
                                      <p:cBhvr>
                                        <p:cTn id="7" dur="1000"/>
                                        <p:tgtEl>
                                          <p:spTgt spid="344066"/>
                                        </p:tgtEl>
                                      </p:cBhvr>
                                    </p:animEffect>
                                    <p:anim calcmode="lin" valueType="num">
                                      <p:cBhvr>
                                        <p:cTn id="8" dur="1000" fill="hold"/>
                                        <p:tgtEl>
                                          <p:spTgt spid="344066"/>
                                        </p:tgtEl>
                                        <p:attrNameLst>
                                          <p:attrName>ppt_x</p:attrName>
                                        </p:attrNameLst>
                                      </p:cBhvr>
                                      <p:tavLst>
                                        <p:tav tm="0">
                                          <p:val>
                                            <p:strVal val="#ppt_x"/>
                                          </p:val>
                                        </p:tav>
                                        <p:tav tm="100000">
                                          <p:val>
                                            <p:strVal val="#ppt_x"/>
                                          </p:val>
                                        </p:tav>
                                      </p:tavLst>
                                    </p:anim>
                                    <p:anim calcmode="lin" valueType="num">
                                      <p:cBhvr>
                                        <p:cTn id="9" dur="1000" fill="hold"/>
                                        <p:tgtEl>
                                          <p:spTgt spid="3440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1000"/>
                                        <p:tgtEl>
                                          <p:spTgt spid="17411">
                                            <p:txEl>
                                              <p:pRg st="0" end="0"/>
                                            </p:txEl>
                                          </p:spTgt>
                                        </p:tgtEl>
                                      </p:cBhvr>
                                    </p:animEffect>
                                    <p:anim calcmode="lin" valueType="num">
                                      <p:cBhvr>
                                        <p:cTn id="15"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1000"/>
                                        <p:tgtEl>
                                          <p:spTgt spid="17411">
                                            <p:txEl>
                                              <p:pRg st="1" end="1"/>
                                            </p:txEl>
                                          </p:spTgt>
                                        </p:tgtEl>
                                      </p:cBhvr>
                                    </p:animEffect>
                                    <p:anim calcmode="lin" valueType="num">
                                      <p:cBhvr>
                                        <p:cTn id="20"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1000"/>
                                        <p:tgtEl>
                                          <p:spTgt spid="17411">
                                            <p:txEl>
                                              <p:pRg st="2" end="2"/>
                                            </p:txEl>
                                          </p:spTgt>
                                        </p:tgtEl>
                                      </p:cBhvr>
                                    </p:animEffect>
                                    <p:anim calcmode="lin" valueType="num">
                                      <p:cBhvr>
                                        <p:cTn id="25"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7411">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1000"/>
                                        <p:tgtEl>
                                          <p:spTgt spid="17411">
                                            <p:txEl>
                                              <p:pRg st="3" end="3"/>
                                            </p:txEl>
                                          </p:spTgt>
                                        </p:tgtEl>
                                      </p:cBhvr>
                                    </p:animEffect>
                                    <p:anim calcmode="lin" valueType="num">
                                      <p:cBhvr>
                                        <p:cTn id="30"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7411">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Effect transition="in" filter="fade">
                                      <p:cBhvr>
                                        <p:cTn id="34" dur="1000"/>
                                        <p:tgtEl>
                                          <p:spTgt spid="17411">
                                            <p:txEl>
                                              <p:pRg st="4" end="4"/>
                                            </p:txEl>
                                          </p:spTgt>
                                        </p:tgtEl>
                                      </p:cBhvr>
                                    </p:animEffect>
                                    <p:anim calcmode="lin" valueType="num">
                                      <p:cBhvr>
                                        <p:cTn id="35"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7411">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411">
                                            <p:txEl>
                                              <p:pRg st="5" end="5"/>
                                            </p:txEl>
                                          </p:spTgt>
                                        </p:tgtEl>
                                        <p:attrNameLst>
                                          <p:attrName>style.visibility</p:attrName>
                                        </p:attrNameLst>
                                      </p:cBhvr>
                                      <p:to>
                                        <p:strVal val="visible"/>
                                      </p:to>
                                    </p:set>
                                    <p:animEffect transition="in" filter="fade">
                                      <p:cBhvr>
                                        <p:cTn id="39" dur="1000"/>
                                        <p:tgtEl>
                                          <p:spTgt spid="17411">
                                            <p:txEl>
                                              <p:pRg st="5" end="5"/>
                                            </p:txEl>
                                          </p:spTgt>
                                        </p:tgtEl>
                                      </p:cBhvr>
                                    </p:animEffect>
                                    <p:anim calcmode="lin" valueType="num">
                                      <p:cBhvr>
                                        <p:cTn id="40"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7411">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411">
                                            <p:txEl>
                                              <p:pRg st="6" end="6"/>
                                            </p:txEl>
                                          </p:spTgt>
                                        </p:tgtEl>
                                        <p:attrNameLst>
                                          <p:attrName>style.visibility</p:attrName>
                                        </p:attrNameLst>
                                      </p:cBhvr>
                                      <p:to>
                                        <p:strVal val="visible"/>
                                      </p:to>
                                    </p:set>
                                    <p:animEffect transition="in" filter="fade">
                                      <p:cBhvr>
                                        <p:cTn id="44" dur="1000"/>
                                        <p:tgtEl>
                                          <p:spTgt spid="17411">
                                            <p:txEl>
                                              <p:pRg st="6" end="6"/>
                                            </p:txEl>
                                          </p:spTgt>
                                        </p:tgtEl>
                                      </p:cBhvr>
                                    </p:animEffect>
                                    <p:anim calcmode="lin" valueType="num">
                                      <p:cBhvr>
                                        <p:cTn id="45"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17411">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411">
                                            <p:txEl>
                                              <p:pRg st="7" end="7"/>
                                            </p:txEl>
                                          </p:spTgt>
                                        </p:tgtEl>
                                        <p:attrNameLst>
                                          <p:attrName>style.visibility</p:attrName>
                                        </p:attrNameLst>
                                      </p:cBhvr>
                                      <p:to>
                                        <p:strVal val="visible"/>
                                      </p:to>
                                    </p:set>
                                    <p:animEffect transition="in" filter="fade">
                                      <p:cBhvr>
                                        <p:cTn id="49" dur="1000"/>
                                        <p:tgtEl>
                                          <p:spTgt spid="17411">
                                            <p:txEl>
                                              <p:pRg st="7" end="7"/>
                                            </p:txEl>
                                          </p:spTgt>
                                        </p:tgtEl>
                                      </p:cBhvr>
                                    </p:animEffect>
                                    <p:anim calcmode="lin" valueType="num">
                                      <p:cBhvr>
                                        <p:cTn id="50"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7411">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7411">
                                            <p:txEl>
                                              <p:pRg st="8" end="8"/>
                                            </p:txEl>
                                          </p:spTgt>
                                        </p:tgtEl>
                                        <p:attrNameLst>
                                          <p:attrName>style.visibility</p:attrName>
                                        </p:attrNameLst>
                                      </p:cBhvr>
                                      <p:to>
                                        <p:strVal val="visible"/>
                                      </p:to>
                                    </p:set>
                                    <p:animEffect transition="in" filter="fade">
                                      <p:cBhvr>
                                        <p:cTn id="54" dur="1000"/>
                                        <p:tgtEl>
                                          <p:spTgt spid="17411">
                                            <p:txEl>
                                              <p:pRg st="8" end="8"/>
                                            </p:txEl>
                                          </p:spTgt>
                                        </p:tgtEl>
                                      </p:cBhvr>
                                    </p:animEffect>
                                    <p:anim calcmode="lin" valueType="num">
                                      <p:cBhvr>
                                        <p:cTn id="55" dur="10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174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7411">
                                            <p:txEl>
                                              <p:pRg st="10" end="10"/>
                                            </p:txEl>
                                          </p:spTgt>
                                        </p:tgtEl>
                                        <p:attrNameLst>
                                          <p:attrName>style.visibility</p:attrName>
                                        </p:attrNameLst>
                                      </p:cBhvr>
                                      <p:to>
                                        <p:strVal val="visible"/>
                                      </p:to>
                                    </p:set>
                                    <p:animEffect transition="in" filter="fade">
                                      <p:cBhvr>
                                        <p:cTn id="61" dur="1000"/>
                                        <p:tgtEl>
                                          <p:spTgt spid="17411">
                                            <p:txEl>
                                              <p:pRg st="10" end="10"/>
                                            </p:txEl>
                                          </p:spTgt>
                                        </p:tgtEl>
                                      </p:cBhvr>
                                    </p:animEffect>
                                    <p:anim calcmode="lin" valueType="num">
                                      <p:cBhvr>
                                        <p:cTn id="62" dur="10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17411">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7411">
                                            <p:txEl>
                                              <p:pRg st="11" end="11"/>
                                            </p:txEl>
                                          </p:spTgt>
                                        </p:tgtEl>
                                        <p:attrNameLst>
                                          <p:attrName>style.visibility</p:attrName>
                                        </p:attrNameLst>
                                      </p:cBhvr>
                                      <p:to>
                                        <p:strVal val="visible"/>
                                      </p:to>
                                    </p:set>
                                    <p:animEffect transition="in" filter="fade">
                                      <p:cBhvr>
                                        <p:cTn id="66" dur="1000"/>
                                        <p:tgtEl>
                                          <p:spTgt spid="17411">
                                            <p:txEl>
                                              <p:pRg st="11" end="11"/>
                                            </p:txEl>
                                          </p:spTgt>
                                        </p:tgtEl>
                                      </p:cBhvr>
                                    </p:animEffect>
                                    <p:anim calcmode="lin" valueType="num">
                                      <p:cBhvr>
                                        <p:cTn id="67" dur="1000" fill="hold"/>
                                        <p:tgtEl>
                                          <p:spTgt spid="17411">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17411">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7411">
                                            <p:txEl>
                                              <p:pRg st="12" end="12"/>
                                            </p:txEl>
                                          </p:spTgt>
                                        </p:tgtEl>
                                        <p:attrNameLst>
                                          <p:attrName>style.visibility</p:attrName>
                                        </p:attrNameLst>
                                      </p:cBhvr>
                                      <p:to>
                                        <p:strVal val="visible"/>
                                      </p:to>
                                    </p:set>
                                    <p:animEffect transition="in" filter="fade">
                                      <p:cBhvr>
                                        <p:cTn id="71" dur="1000"/>
                                        <p:tgtEl>
                                          <p:spTgt spid="17411">
                                            <p:txEl>
                                              <p:pRg st="12" end="12"/>
                                            </p:txEl>
                                          </p:spTgt>
                                        </p:tgtEl>
                                      </p:cBhvr>
                                    </p:animEffect>
                                    <p:anim calcmode="lin" valueType="num">
                                      <p:cBhvr>
                                        <p:cTn id="72" dur="1000" fill="hold"/>
                                        <p:tgtEl>
                                          <p:spTgt spid="17411">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17411">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7411">
                                            <p:txEl>
                                              <p:pRg st="13" end="13"/>
                                            </p:txEl>
                                          </p:spTgt>
                                        </p:tgtEl>
                                        <p:attrNameLst>
                                          <p:attrName>style.visibility</p:attrName>
                                        </p:attrNameLst>
                                      </p:cBhvr>
                                      <p:to>
                                        <p:strVal val="visible"/>
                                      </p:to>
                                    </p:set>
                                    <p:animEffect transition="in" filter="fade">
                                      <p:cBhvr>
                                        <p:cTn id="76" dur="1000"/>
                                        <p:tgtEl>
                                          <p:spTgt spid="17411">
                                            <p:txEl>
                                              <p:pRg st="13" end="13"/>
                                            </p:txEl>
                                          </p:spTgt>
                                        </p:tgtEl>
                                      </p:cBhvr>
                                    </p:animEffect>
                                    <p:anim calcmode="lin" valueType="num">
                                      <p:cBhvr>
                                        <p:cTn id="77" dur="1000" fill="hold"/>
                                        <p:tgtEl>
                                          <p:spTgt spid="17411">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17411">
                                            <p:txEl>
                                              <p:pRg st="13" end="13"/>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7411">
                                            <p:txEl>
                                              <p:pRg st="14" end="14"/>
                                            </p:txEl>
                                          </p:spTgt>
                                        </p:tgtEl>
                                        <p:attrNameLst>
                                          <p:attrName>style.visibility</p:attrName>
                                        </p:attrNameLst>
                                      </p:cBhvr>
                                      <p:to>
                                        <p:strVal val="visible"/>
                                      </p:to>
                                    </p:set>
                                    <p:animEffect transition="in" filter="fade">
                                      <p:cBhvr>
                                        <p:cTn id="81" dur="1000"/>
                                        <p:tgtEl>
                                          <p:spTgt spid="17411">
                                            <p:txEl>
                                              <p:pRg st="14" end="14"/>
                                            </p:txEl>
                                          </p:spTgt>
                                        </p:tgtEl>
                                      </p:cBhvr>
                                    </p:animEffect>
                                    <p:anim calcmode="lin" valueType="num">
                                      <p:cBhvr>
                                        <p:cTn id="82" dur="1000" fill="hold"/>
                                        <p:tgtEl>
                                          <p:spTgt spid="17411">
                                            <p:txEl>
                                              <p:pRg st="14" end="14"/>
                                            </p:txEl>
                                          </p:spTgt>
                                        </p:tgtEl>
                                        <p:attrNameLst>
                                          <p:attrName>ppt_x</p:attrName>
                                        </p:attrNameLst>
                                      </p:cBhvr>
                                      <p:tavLst>
                                        <p:tav tm="0">
                                          <p:val>
                                            <p:strVal val="#ppt_x"/>
                                          </p:val>
                                        </p:tav>
                                        <p:tav tm="100000">
                                          <p:val>
                                            <p:strVal val="#ppt_x"/>
                                          </p:val>
                                        </p:tav>
                                      </p:tavLst>
                                    </p:anim>
                                    <p:anim calcmode="lin" valueType="num">
                                      <p:cBhvr>
                                        <p:cTn id="83" dur="1000" fill="hold"/>
                                        <p:tgtEl>
                                          <p:spTgt spid="17411">
                                            <p:txEl>
                                              <p:pRg st="14" end="14"/>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7411">
                                            <p:txEl>
                                              <p:pRg st="15" end="15"/>
                                            </p:txEl>
                                          </p:spTgt>
                                        </p:tgtEl>
                                        <p:attrNameLst>
                                          <p:attrName>style.visibility</p:attrName>
                                        </p:attrNameLst>
                                      </p:cBhvr>
                                      <p:to>
                                        <p:strVal val="visible"/>
                                      </p:to>
                                    </p:set>
                                    <p:animEffect transition="in" filter="fade">
                                      <p:cBhvr>
                                        <p:cTn id="86" dur="1000"/>
                                        <p:tgtEl>
                                          <p:spTgt spid="17411">
                                            <p:txEl>
                                              <p:pRg st="15" end="15"/>
                                            </p:txEl>
                                          </p:spTgt>
                                        </p:tgtEl>
                                      </p:cBhvr>
                                    </p:animEffect>
                                    <p:anim calcmode="lin" valueType="num">
                                      <p:cBhvr>
                                        <p:cTn id="87" dur="1000" fill="hold"/>
                                        <p:tgtEl>
                                          <p:spTgt spid="17411">
                                            <p:txEl>
                                              <p:pRg st="15" end="15"/>
                                            </p:txEl>
                                          </p:spTgt>
                                        </p:tgtEl>
                                        <p:attrNameLst>
                                          <p:attrName>ppt_x</p:attrName>
                                        </p:attrNameLst>
                                      </p:cBhvr>
                                      <p:tavLst>
                                        <p:tav tm="0">
                                          <p:val>
                                            <p:strVal val="#ppt_x"/>
                                          </p:val>
                                        </p:tav>
                                        <p:tav tm="100000">
                                          <p:val>
                                            <p:strVal val="#ppt_x"/>
                                          </p:val>
                                        </p:tav>
                                      </p:tavLst>
                                    </p:anim>
                                    <p:anim calcmode="lin" valueType="num">
                                      <p:cBhvr>
                                        <p:cTn id="88" dur="1000" fill="hold"/>
                                        <p:tgtEl>
                                          <p:spTgt spid="17411">
                                            <p:txEl>
                                              <p:pRg st="15" end="15"/>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7411">
                                            <p:txEl>
                                              <p:pRg st="16" end="16"/>
                                            </p:txEl>
                                          </p:spTgt>
                                        </p:tgtEl>
                                        <p:attrNameLst>
                                          <p:attrName>style.visibility</p:attrName>
                                        </p:attrNameLst>
                                      </p:cBhvr>
                                      <p:to>
                                        <p:strVal val="visible"/>
                                      </p:to>
                                    </p:set>
                                    <p:animEffect transition="in" filter="fade">
                                      <p:cBhvr>
                                        <p:cTn id="91" dur="1000"/>
                                        <p:tgtEl>
                                          <p:spTgt spid="17411">
                                            <p:txEl>
                                              <p:pRg st="16" end="16"/>
                                            </p:txEl>
                                          </p:spTgt>
                                        </p:tgtEl>
                                      </p:cBhvr>
                                    </p:animEffect>
                                    <p:anim calcmode="lin" valueType="num">
                                      <p:cBhvr>
                                        <p:cTn id="92" dur="1000" fill="hold"/>
                                        <p:tgtEl>
                                          <p:spTgt spid="17411">
                                            <p:txEl>
                                              <p:pRg st="16" end="16"/>
                                            </p:txEl>
                                          </p:spTgt>
                                        </p:tgtEl>
                                        <p:attrNameLst>
                                          <p:attrName>ppt_x</p:attrName>
                                        </p:attrNameLst>
                                      </p:cBhvr>
                                      <p:tavLst>
                                        <p:tav tm="0">
                                          <p:val>
                                            <p:strVal val="#ppt_x"/>
                                          </p:val>
                                        </p:tav>
                                        <p:tav tm="100000">
                                          <p:val>
                                            <p:strVal val="#ppt_x"/>
                                          </p:val>
                                        </p:tav>
                                      </p:tavLst>
                                    </p:anim>
                                    <p:anim calcmode="lin" valueType="num">
                                      <p:cBhvr>
                                        <p:cTn id="93" dur="1000" fill="hold"/>
                                        <p:tgtEl>
                                          <p:spTgt spid="17411">
                                            <p:txEl>
                                              <p:pRg st="16" end="16"/>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7411">
                                            <p:txEl>
                                              <p:pRg st="17" end="17"/>
                                            </p:txEl>
                                          </p:spTgt>
                                        </p:tgtEl>
                                        <p:attrNameLst>
                                          <p:attrName>style.visibility</p:attrName>
                                        </p:attrNameLst>
                                      </p:cBhvr>
                                      <p:to>
                                        <p:strVal val="visible"/>
                                      </p:to>
                                    </p:set>
                                    <p:animEffect transition="in" filter="fade">
                                      <p:cBhvr>
                                        <p:cTn id="96" dur="1000"/>
                                        <p:tgtEl>
                                          <p:spTgt spid="17411">
                                            <p:txEl>
                                              <p:pRg st="17" end="17"/>
                                            </p:txEl>
                                          </p:spTgt>
                                        </p:tgtEl>
                                      </p:cBhvr>
                                    </p:animEffect>
                                    <p:anim calcmode="lin" valueType="num">
                                      <p:cBhvr>
                                        <p:cTn id="97" dur="1000" fill="hold"/>
                                        <p:tgtEl>
                                          <p:spTgt spid="17411">
                                            <p:txEl>
                                              <p:pRg st="17" end="17"/>
                                            </p:txEl>
                                          </p:spTgt>
                                        </p:tgtEl>
                                        <p:attrNameLst>
                                          <p:attrName>ppt_x</p:attrName>
                                        </p:attrNameLst>
                                      </p:cBhvr>
                                      <p:tavLst>
                                        <p:tav tm="0">
                                          <p:val>
                                            <p:strVal val="#ppt_x"/>
                                          </p:val>
                                        </p:tav>
                                        <p:tav tm="100000">
                                          <p:val>
                                            <p:strVal val="#ppt_x"/>
                                          </p:val>
                                        </p:tav>
                                      </p:tavLst>
                                    </p:anim>
                                    <p:anim calcmode="lin" valueType="num">
                                      <p:cBhvr>
                                        <p:cTn id="98" dur="1000" fill="hold"/>
                                        <p:tgtEl>
                                          <p:spTgt spid="17411">
                                            <p:txEl>
                                              <p:pRg st="17" end="17"/>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17411">
                                            <p:txEl>
                                              <p:pRg st="18" end="18"/>
                                            </p:txEl>
                                          </p:spTgt>
                                        </p:tgtEl>
                                        <p:attrNameLst>
                                          <p:attrName>style.visibility</p:attrName>
                                        </p:attrNameLst>
                                      </p:cBhvr>
                                      <p:to>
                                        <p:strVal val="visible"/>
                                      </p:to>
                                    </p:set>
                                    <p:animEffect transition="in" filter="fade">
                                      <p:cBhvr>
                                        <p:cTn id="101" dur="1000"/>
                                        <p:tgtEl>
                                          <p:spTgt spid="17411">
                                            <p:txEl>
                                              <p:pRg st="18" end="18"/>
                                            </p:txEl>
                                          </p:spTgt>
                                        </p:tgtEl>
                                      </p:cBhvr>
                                    </p:animEffect>
                                    <p:anim calcmode="lin" valueType="num">
                                      <p:cBhvr>
                                        <p:cTn id="102" dur="1000" fill="hold"/>
                                        <p:tgtEl>
                                          <p:spTgt spid="17411">
                                            <p:txEl>
                                              <p:pRg st="18" end="18"/>
                                            </p:txEl>
                                          </p:spTgt>
                                        </p:tgtEl>
                                        <p:attrNameLst>
                                          <p:attrName>ppt_x</p:attrName>
                                        </p:attrNameLst>
                                      </p:cBhvr>
                                      <p:tavLst>
                                        <p:tav tm="0">
                                          <p:val>
                                            <p:strVal val="#ppt_x"/>
                                          </p:val>
                                        </p:tav>
                                        <p:tav tm="100000">
                                          <p:val>
                                            <p:strVal val="#ppt_x"/>
                                          </p:val>
                                        </p:tav>
                                      </p:tavLst>
                                    </p:anim>
                                    <p:anim calcmode="lin" valueType="num">
                                      <p:cBhvr>
                                        <p:cTn id="103" dur="1000" fill="hold"/>
                                        <p:tgtEl>
                                          <p:spTgt spid="17411">
                                            <p:txEl>
                                              <p:pRg st="18" end="18"/>
                                            </p:txEl>
                                          </p:spTgt>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17411">
                                            <p:txEl>
                                              <p:pRg st="19" end="19"/>
                                            </p:txEl>
                                          </p:spTgt>
                                        </p:tgtEl>
                                        <p:attrNameLst>
                                          <p:attrName>style.visibility</p:attrName>
                                        </p:attrNameLst>
                                      </p:cBhvr>
                                      <p:to>
                                        <p:strVal val="visible"/>
                                      </p:to>
                                    </p:set>
                                    <p:animEffect transition="in" filter="fade">
                                      <p:cBhvr>
                                        <p:cTn id="106" dur="1000"/>
                                        <p:tgtEl>
                                          <p:spTgt spid="17411">
                                            <p:txEl>
                                              <p:pRg st="19" end="19"/>
                                            </p:txEl>
                                          </p:spTgt>
                                        </p:tgtEl>
                                      </p:cBhvr>
                                    </p:animEffect>
                                    <p:anim calcmode="lin" valueType="num">
                                      <p:cBhvr>
                                        <p:cTn id="107" dur="1000" fill="hold"/>
                                        <p:tgtEl>
                                          <p:spTgt spid="17411">
                                            <p:txEl>
                                              <p:pRg st="19" end="19"/>
                                            </p:txEl>
                                          </p:spTgt>
                                        </p:tgtEl>
                                        <p:attrNameLst>
                                          <p:attrName>ppt_x</p:attrName>
                                        </p:attrNameLst>
                                      </p:cBhvr>
                                      <p:tavLst>
                                        <p:tav tm="0">
                                          <p:val>
                                            <p:strVal val="#ppt_x"/>
                                          </p:val>
                                        </p:tav>
                                        <p:tav tm="100000">
                                          <p:val>
                                            <p:strVal val="#ppt_x"/>
                                          </p:val>
                                        </p:tav>
                                      </p:tavLst>
                                    </p:anim>
                                    <p:anim calcmode="lin" valueType="num">
                                      <p:cBhvr>
                                        <p:cTn id="108" dur="1000" fill="hold"/>
                                        <p:tgtEl>
                                          <p:spTgt spid="17411">
                                            <p:txEl>
                                              <p:pRg st="19" end="19"/>
                                            </p:txEl>
                                          </p:spTgt>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411">
                                            <p:txEl>
                                              <p:pRg st="20" end="20"/>
                                            </p:txEl>
                                          </p:spTgt>
                                        </p:tgtEl>
                                        <p:attrNameLst>
                                          <p:attrName>style.visibility</p:attrName>
                                        </p:attrNameLst>
                                      </p:cBhvr>
                                      <p:to>
                                        <p:strVal val="visible"/>
                                      </p:to>
                                    </p:set>
                                    <p:animEffect transition="in" filter="fade">
                                      <p:cBhvr>
                                        <p:cTn id="111" dur="1000"/>
                                        <p:tgtEl>
                                          <p:spTgt spid="17411">
                                            <p:txEl>
                                              <p:pRg st="20" end="20"/>
                                            </p:txEl>
                                          </p:spTgt>
                                        </p:tgtEl>
                                      </p:cBhvr>
                                    </p:animEffect>
                                    <p:anim calcmode="lin" valueType="num">
                                      <p:cBhvr>
                                        <p:cTn id="112" dur="1000" fill="hold"/>
                                        <p:tgtEl>
                                          <p:spTgt spid="17411">
                                            <p:txEl>
                                              <p:pRg st="20" end="20"/>
                                            </p:txEl>
                                          </p:spTgt>
                                        </p:tgtEl>
                                        <p:attrNameLst>
                                          <p:attrName>ppt_x</p:attrName>
                                        </p:attrNameLst>
                                      </p:cBhvr>
                                      <p:tavLst>
                                        <p:tav tm="0">
                                          <p:val>
                                            <p:strVal val="#ppt_x"/>
                                          </p:val>
                                        </p:tav>
                                        <p:tav tm="100000">
                                          <p:val>
                                            <p:strVal val="#ppt_x"/>
                                          </p:val>
                                        </p:tav>
                                      </p:tavLst>
                                    </p:anim>
                                    <p:anim calcmode="lin" valueType="num">
                                      <p:cBhvr>
                                        <p:cTn id="113" dur="1000" fill="hold"/>
                                        <p:tgtEl>
                                          <p:spTgt spid="17411">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17411">
                                            <p:txEl>
                                              <p:pRg st="21" end="21"/>
                                            </p:txEl>
                                          </p:spTgt>
                                        </p:tgtEl>
                                        <p:attrNameLst>
                                          <p:attrName>style.visibility</p:attrName>
                                        </p:attrNameLst>
                                      </p:cBhvr>
                                      <p:to>
                                        <p:strVal val="visible"/>
                                      </p:to>
                                    </p:set>
                                    <p:animEffect transition="in" filter="fade">
                                      <p:cBhvr>
                                        <p:cTn id="118" dur="1000"/>
                                        <p:tgtEl>
                                          <p:spTgt spid="17411">
                                            <p:txEl>
                                              <p:pRg st="21" end="21"/>
                                            </p:txEl>
                                          </p:spTgt>
                                        </p:tgtEl>
                                      </p:cBhvr>
                                    </p:animEffect>
                                    <p:anim calcmode="lin" valueType="num">
                                      <p:cBhvr>
                                        <p:cTn id="119" dur="1000" fill="hold"/>
                                        <p:tgtEl>
                                          <p:spTgt spid="17411">
                                            <p:txEl>
                                              <p:pRg st="21" end="21"/>
                                            </p:txEl>
                                          </p:spTgt>
                                        </p:tgtEl>
                                        <p:attrNameLst>
                                          <p:attrName>ppt_x</p:attrName>
                                        </p:attrNameLst>
                                      </p:cBhvr>
                                      <p:tavLst>
                                        <p:tav tm="0">
                                          <p:val>
                                            <p:strVal val="#ppt_x"/>
                                          </p:val>
                                        </p:tav>
                                        <p:tav tm="100000">
                                          <p:val>
                                            <p:strVal val="#ppt_x"/>
                                          </p:val>
                                        </p:tav>
                                      </p:tavLst>
                                    </p:anim>
                                    <p:anim calcmode="lin" valueType="num">
                                      <p:cBhvr>
                                        <p:cTn id="120" dur="1000" fill="hold"/>
                                        <p:tgtEl>
                                          <p:spTgt spid="17411">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17411">
                                            <p:txEl>
                                              <p:pRg st="22" end="22"/>
                                            </p:txEl>
                                          </p:spTgt>
                                        </p:tgtEl>
                                        <p:attrNameLst>
                                          <p:attrName>style.visibility</p:attrName>
                                        </p:attrNameLst>
                                      </p:cBhvr>
                                      <p:to>
                                        <p:strVal val="visible"/>
                                      </p:to>
                                    </p:set>
                                    <p:animEffect transition="in" filter="fade">
                                      <p:cBhvr>
                                        <p:cTn id="125" dur="1000"/>
                                        <p:tgtEl>
                                          <p:spTgt spid="17411">
                                            <p:txEl>
                                              <p:pRg st="22" end="22"/>
                                            </p:txEl>
                                          </p:spTgt>
                                        </p:tgtEl>
                                      </p:cBhvr>
                                    </p:animEffect>
                                    <p:anim calcmode="lin" valueType="num">
                                      <p:cBhvr>
                                        <p:cTn id="126" dur="1000" fill="hold"/>
                                        <p:tgtEl>
                                          <p:spTgt spid="17411">
                                            <p:txEl>
                                              <p:pRg st="22" end="22"/>
                                            </p:txEl>
                                          </p:spTgt>
                                        </p:tgtEl>
                                        <p:attrNameLst>
                                          <p:attrName>ppt_x</p:attrName>
                                        </p:attrNameLst>
                                      </p:cBhvr>
                                      <p:tavLst>
                                        <p:tav tm="0">
                                          <p:val>
                                            <p:strVal val="#ppt_x"/>
                                          </p:val>
                                        </p:tav>
                                        <p:tav tm="100000">
                                          <p:val>
                                            <p:strVal val="#ppt_x"/>
                                          </p:val>
                                        </p:tav>
                                      </p:tavLst>
                                    </p:anim>
                                    <p:anim calcmode="lin" valueType="num">
                                      <p:cBhvr>
                                        <p:cTn id="127" dur="1000" fill="hold"/>
                                        <p:tgtEl>
                                          <p:spTgt spid="17411">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17411">
                                            <p:txEl>
                                              <p:pRg st="23" end="23"/>
                                            </p:txEl>
                                          </p:spTgt>
                                        </p:tgtEl>
                                        <p:attrNameLst>
                                          <p:attrName>style.visibility</p:attrName>
                                        </p:attrNameLst>
                                      </p:cBhvr>
                                      <p:to>
                                        <p:strVal val="visible"/>
                                      </p:to>
                                    </p:set>
                                    <p:animEffect transition="in" filter="fade">
                                      <p:cBhvr>
                                        <p:cTn id="132" dur="1000"/>
                                        <p:tgtEl>
                                          <p:spTgt spid="17411">
                                            <p:txEl>
                                              <p:pRg st="23" end="23"/>
                                            </p:txEl>
                                          </p:spTgt>
                                        </p:tgtEl>
                                      </p:cBhvr>
                                    </p:animEffect>
                                    <p:anim calcmode="lin" valueType="num">
                                      <p:cBhvr>
                                        <p:cTn id="133" dur="1000" fill="hold"/>
                                        <p:tgtEl>
                                          <p:spTgt spid="17411">
                                            <p:txEl>
                                              <p:pRg st="23" end="23"/>
                                            </p:txEl>
                                          </p:spTgt>
                                        </p:tgtEl>
                                        <p:attrNameLst>
                                          <p:attrName>ppt_x</p:attrName>
                                        </p:attrNameLst>
                                      </p:cBhvr>
                                      <p:tavLst>
                                        <p:tav tm="0">
                                          <p:val>
                                            <p:strVal val="#ppt_x"/>
                                          </p:val>
                                        </p:tav>
                                        <p:tav tm="100000">
                                          <p:val>
                                            <p:strVal val="#ppt_x"/>
                                          </p:val>
                                        </p:tav>
                                      </p:tavLst>
                                    </p:anim>
                                    <p:anim calcmode="lin" valueType="num">
                                      <p:cBhvr>
                                        <p:cTn id="134" dur="1000" fill="hold"/>
                                        <p:tgtEl>
                                          <p:spTgt spid="17411">
                                            <p:txEl>
                                              <p:pRg st="23" end="23"/>
                                            </p:tx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17411">
                                            <p:txEl>
                                              <p:pRg st="24" end="24"/>
                                            </p:txEl>
                                          </p:spTgt>
                                        </p:tgtEl>
                                        <p:attrNameLst>
                                          <p:attrName>style.visibility</p:attrName>
                                        </p:attrNameLst>
                                      </p:cBhvr>
                                      <p:to>
                                        <p:strVal val="visible"/>
                                      </p:to>
                                    </p:set>
                                    <p:animEffect transition="in" filter="fade">
                                      <p:cBhvr>
                                        <p:cTn id="139" dur="1000"/>
                                        <p:tgtEl>
                                          <p:spTgt spid="17411">
                                            <p:txEl>
                                              <p:pRg st="24" end="24"/>
                                            </p:txEl>
                                          </p:spTgt>
                                        </p:tgtEl>
                                      </p:cBhvr>
                                    </p:animEffect>
                                    <p:anim calcmode="lin" valueType="num">
                                      <p:cBhvr>
                                        <p:cTn id="140" dur="1000" fill="hold"/>
                                        <p:tgtEl>
                                          <p:spTgt spid="17411">
                                            <p:txEl>
                                              <p:pRg st="24" end="24"/>
                                            </p:txEl>
                                          </p:spTgt>
                                        </p:tgtEl>
                                        <p:attrNameLst>
                                          <p:attrName>ppt_x</p:attrName>
                                        </p:attrNameLst>
                                      </p:cBhvr>
                                      <p:tavLst>
                                        <p:tav tm="0">
                                          <p:val>
                                            <p:strVal val="#ppt_x"/>
                                          </p:val>
                                        </p:tav>
                                        <p:tav tm="100000">
                                          <p:val>
                                            <p:strVal val="#ppt_x"/>
                                          </p:val>
                                        </p:tav>
                                      </p:tavLst>
                                    </p:anim>
                                    <p:anim calcmode="lin" valueType="num">
                                      <p:cBhvr>
                                        <p:cTn id="141" dur="1000" fill="hold"/>
                                        <p:tgtEl>
                                          <p:spTgt spid="17411">
                                            <p:txEl>
                                              <p:pRg st="24" end="24"/>
                                            </p:txEl>
                                          </p:spTgt>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nodeType="clickEffect">
                                  <p:stCondLst>
                                    <p:cond delay="0"/>
                                  </p:stCondLst>
                                  <p:childTnLst>
                                    <p:set>
                                      <p:cBhvr>
                                        <p:cTn id="145" dur="1" fill="hold">
                                          <p:stCondLst>
                                            <p:cond delay="0"/>
                                          </p:stCondLst>
                                        </p:cTn>
                                        <p:tgtEl>
                                          <p:spTgt spid="17411">
                                            <p:txEl>
                                              <p:pRg st="25" end="25"/>
                                            </p:txEl>
                                          </p:spTgt>
                                        </p:tgtEl>
                                        <p:attrNameLst>
                                          <p:attrName>style.visibility</p:attrName>
                                        </p:attrNameLst>
                                      </p:cBhvr>
                                      <p:to>
                                        <p:strVal val="visible"/>
                                      </p:to>
                                    </p:set>
                                    <p:animEffect transition="in" filter="fade">
                                      <p:cBhvr>
                                        <p:cTn id="146" dur="1000"/>
                                        <p:tgtEl>
                                          <p:spTgt spid="17411">
                                            <p:txEl>
                                              <p:pRg st="25" end="25"/>
                                            </p:txEl>
                                          </p:spTgt>
                                        </p:tgtEl>
                                      </p:cBhvr>
                                    </p:animEffect>
                                    <p:anim calcmode="lin" valueType="num">
                                      <p:cBhvr>
                                        <p:cTn id="147" dur="1000" fill="hold"/>
                                        <p:tgtEl>
                                          <p:spTgt spid="17411">
                                            <p:txEl>
                                              <p:pRg st="25" end="25"/>
                                            </p:txEl>
                                          </p:spTgt>
                                        </p:tgtEl>
                                        <p:attrNameLst>
                                          <p:attrName>ppt_x</p:attrName>
                                        </p:attrNameLst>
                                      </p:cBhvr>
                                      <p:tavLst>
                                        <p:tav tm="0">
                                          <p:val>
                                            <p:strVal val="#ppt_x"/>
                                          </p:val>
                                        </p:tav>
                                        <p:tav tm="100000">
                                          <p:val>
                                            <p:strVal val="#ppt_x"/>
                                          </p:val>
                                        </p:tav>
                                      </p:tavLst>
                                    </p:anim>
                                    <p:anim calcmode="lin" valueType="num">
                                      <p:cBhvr>
                                        <p:cTn id="148" dur="1000" fill="hold"/>
                                        <p:tgtEl>
                                          <p:spTgt spid="17411">
                                            <p:txEl>
                                              <p:pRg st="25" end="2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itel 1">
            <a:extLst>
              <a:ext uri="{FF2B5EF4-FFF2-40B4-BE49-F238E27FC236}">
                <a16:creationId xmlns:a16="http://schemas.microsoft.com/office/drawing/2014/main" id="{5A3F7DDB-E9D8-E8BA-8AE4-7FC486BE42B6}"/>
              </a:ext>
            </a:extLst>
          </p:cNvPr>
          <p:cNvSpPr>
            <a:spLocks noGrp="1" noChangeArrowheads="1"/>
          </p:cNvSpPr>
          <p:nvPr>
            <p:ph type="title"/>
          </p:nvPr>
        </p:nvSpPr>
        <p:spPr>
          <a:xfrm>
            <a:off x="342900" y="250825"/>
            <a:ext cx="6172200" cy="865188"/>
          </a:xfrm>
        </p:spPr>
        <p:txBody>
          <a:bodyPr/>
          <a:lstStyle/>
          <a:p>
            <a:r>
              <a:rPr lang="de-DE" altLang="de-DE" sz="3000" b="1" dirty="0">
                <a:solidFill>
                  <a:srgbClr val="FF3300"/>
                </a:solidFill>
                <a:latin typeface="Calibri" panose="020F0502020204030204" pitchFamily="34" charset="0"/>
                <a:cs typeface="Arial" panose="020B0604020202020204" pitchFamily="34" charset="0"/>
              </a:rPr>
              <a:t>Verträge</a:t>
            </a:r>
            <a:endParaRPr lang="de-DE" altLang="de-DE" sz="3000" b="1" dirty="0">
              <a:latin typeface="Calibri" panose="020F0502020204030204" pitchFamily="34" charset="0"/>
              <a:cs typeface="Arial" panose="020B0604020202020204" pitchFamily="34" charset="0"/>
            </a:endParaRPr>
          </a:p>
        </p:txBody>
      </p:sp>
      <p:sp>
        <p:nvSpPr>
          <p:cNvPr id="145412" name="Inhaltsplatzhalter 7">
            <a:extLst>
              <a:ext uri="{FF2B5EF4-FFF2-40B4-BE49-F238E27FC236}">
                <a16:creationId xmlns:a16="http://schemas.microsoft.com/office/drawing/2014/main" id="{C229F2B9-ABCF-E4F2-85D8-D11FADE5731D}"/>
              </a:ext>
            </a:extLst>
          </p:cNvPr>
          <p:cNvSpPr>
            <a:spLocks noGrp="1"/>
          </p:cNvSpPr>
          <p:nvPr>
            <p:ph idx="1"/>
          </p:nvPr>
        </p:nvSpPr>
        <p:spPr>
          <a:xfrm>
            <a:off x="620713" y="1331913"/>
            <a:ext cx="5894387" cy="7127875"/>
          </a:xfrm>
        </p:spPr>
        <p:txBody>
          <a:bodyPr/>
          <a:lstStyle/>
          <a:p>
            <a:pPr marL="0" indent="0">
              <a:buFontTx/>
              <a:buNone/>
              <a:defRPr/>
            </a:pPr>
            <a:r>
              <a:rPr lang="de-DE" altLang="de-DE" sz="1900" b="1" dirty="0">
                <a:latin typeface="Calibri" panose="020F0502020204030204" pitchFamily="34" charset="0"/>
                <a:cs typeface="Arial" charset="0"/>
              </a:rPr>
              <a:t>Grundsätzlich gilt für alle Verträge folgendes:</a:t>
            </a:r>
          </a:p>
          <a:p>
            <a:pPr marL="0" indent="0">
              <a:buFontTx/>
              <a:buNone/>
              <a:defRPr/>
            </a:pPr>
            <a:endParaRPr lang="de-DE" altLang="de-DE" sz="800" dirty="0">
              <a:latin typeface="Calibri" panose="020F0502020204030204" pitchFamily="34" charset="0"/>
              <a:cs typeface="Arial" charset="0"/>
            </a:endParaRPr>
          </a:p>
          <a:p>
            <a:pPr>
              <a:defRPr/>
            </a:pPr>
            <a:r>
              <a:rPr lang="de-DE" altLang="de-DE" sz="1900" dirty="0">
                <a:latin typeface="Calibri" panose="020F0502020204030204" pitchFamily="34" charset="0"/>
                <a:cs typeface="Arial" charset="0"/>
              </a:rPr>
              <a:t>Das Vertragsrecht regelt das Bürgerlichen Gesetzbuch (BGB)</a:t>
            </a:r>
          </a:p>
          <a:p>
            <a:pPr>
              <a:spcBef>
                <a:spcPts val="600"/>
              </a:spcBef>
              <a:defRPr/>
            </a:pPr>
            <a:r>
              <a:rPr lang="de-DE" altLang="de-DE" sz="1900" dirty="0">
                <a:latin typeface="Calibri" panose="020F0502020204030204" pitchFamily="34" charset="0"/>
                <a:cs typeface="Arial" charset="0"/>
              </a:rPr>
              <a:t>Verträge können grundsätzlich schriftlich und mündlich abgeschlossen werden. Bei einer mündlichen Vertragsvereinbarung ergibt sich die Vertragserfüllungspflicht durch konkludentes / schlüssiges Handeln der beiden Vertragspartner in der Folge!</a:t>
            </a:r>
          </a:p>
          <a:p>
            <a:pPr>
              <a:defRPr/>
            </a:pPr>
            <a:r>
              <a:rPr lang="de-DE" altLang="de-DE" sz="1900" dirty="0">
                <a:latin typeface="Calibri" panose="020F0502020204030204" pitchFamily="34" charset="0"/>
                <a:cs typeface="Arial" charset="0"/>
              </a:rPr>
              <a:t>Es gilt Vertragsfreiheit.</a:t>
            </a:r>
          </a:p>
          <a:p>
            <a:pPr marL="361950" indent="-361950">
              <a:spcBef>
                <a:spcPts val="0"/>
              </a:spcBef>
              <a:buFontTx/>
              <a:buNone/>
              <a:defRPr/>
            </a:pPr>
            <a:r>
              <a:rPr lang="de-DE" altLang="de-DE" sz="1900" dirty="0">
                <a:latin typeface="Calibri" panose="020F0502020204030204" pitchFamily="34" charset="0"/>
                <a:cs typeface="Arial" charset="0"/>
              </a:rPr>
              <a:t>      Das heißt, in einem Vertrag können die Vertragspartner vereinbaren bzw. schriftlich formulieren, was sie möchten bzw. für ihr Vereinbarung / Vorhaben als relevant erachten, so lange dies einvernehmlich geschieht.</a:t>
            </a:r>
          </a:p>
          <a:p>
            <a:pPr>
              <a:spcBef>
                <a:spcPts val="600"/>
              </a:spcBef>
              <a:defRPr/>
            </a:pPr>
            <a:r>
              <a:rPr lang="de-DE" altLang="de-DE" sz="1900" dirty="0">
                <a:latin typeface="Calibri" panose="020F0502020204030204" pitchFamily="34" charset="0"/>
                <a:cs typeface="Arial" charset="0"/>
              </a:rPr>
              <a:t>Sittenwidrigkeit / Gesetzeswidrigkeit ist durch die Vertragsfreiheit nicht gedeckt!   </a:t>
            </a:r>
          </a:p>
          <a:p>
            <a:pPr marL="361950" indent="-361950">
              <a:spcBef>
                <a:spcPts val="0"/>
              </a:spcBef>
              <a:buFont typeface="Arial" charset="0"/>
              <a:buNone/>
              <a:defRPr/>
            </a:pPr>
            <a:r>
              <a:rPr lang="de-DE" altLang="de-DE" sz="1900" dirty="0">
                <a:latin typeface="Calibri" panose="020F0502020204030204" pitchFamily="34" charset="0"/>
                <a:cs typeface="Arial" charset="0"/>
              </a:rPr>
              <a:t>	Sittenwidrige bzw. gesetzeswidrige Vereinbarungen können zur Nichtigkeit des ganzen Vertragswerkes führen.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fade">
                                      <p:cBhvr>
                                        <p:cTn id="7" dur="1000"/>
                                        <p:tgtEl>
                                          <p:spTgt spid="346114"/>
                                        </p:tgtEl>
                                      </p:cBhvr>
                                    </p:animEffect>
                                    <p:anim calcmode="lin" valueType="num">
                                      <p:cBhvr>
                                        <p:cTn id="8" dur="1000" fill="hold"/>
                                        <p:tgtEl>
                                          <p:spTgt spid="346114"/>
                                        </p:tgtEl>
                                        <p:attrNameLst>
                                          <p:attrName>ppt_x</p:attrName>
                                        </p:attrNameLst>
                                      </p:cBhvr>
                                      <p:tavLst>
                                        <p:tav tm="0">
                                          <p:val>
                                            <p:strVal val="#ppt_x"/>
                                          </p:val>
                                        </p:tav>
                                        <p:tav tm="100000">
                                          <p:val>
                                            <p:strVal val="#ppt_x"/>
                                          </p:val>
                                        </p:tav>
                                      </p:tavLst>
                                    </p:anim>
                                    <p:anim calcmode="lin" valueType="num">
                                      <p:cBhvr>
                                        <p:cTn id="9" dur="1000" fill="hold"/>
                                        <p:tgtEl>
                                          <p:spTgt spid="3461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5412">
                                            <p:txEl>
                                              <p:pRg st="0" end="0"/>
                                            </p:txEl>
                                          </p:spTgt>
                                        </p:tgtEl>
                                        <p:attrNameLst>
                                          <p:attrName>style.visibility</p:attrName>
                                        </p:attrNameLst>
                                      </p:cBhvr>
                                      <p:to>
                                        <p:strVal val="visible"/>
                                      </p:to>
                                    </p:set>
                                    <p:animEffect transition="in" filter="fade">
                                      <p:cBhvr>
                                        <p:cTn id="14" dur="1000"/>
                                        <p:tgtEl>
                                          <p:spTgt spid="145412">
                                            <p:txEl>
                                              <p:pRg st="0" end="0"/>
                                            </p:txEl>
                                          </p:spTgt>
                                        </p:tgtEl>
                                      </p:cBhvr>
                                    </p:animEffect>
                                    <p:anim calcmode="lin" valueType="num">
                                      <p:cBhvr>
                                        <p:cTn id="15" dur="10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54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5412">
                                            <p:txEl>
                                              <p:pRg st="2" end="2"/>
                                            </p:txEl>
                                          </p:spTgt>
                                        </p:tgtEl>
                                        <p:attrNameLst>
                                          <p:attrName>style.visibility</p:attrName>
                                        </p:attrNameLst>
                                      </p:cBhvr>
                                      <p:to>
                                        <p:strVal val="visible"/>
                                      </p:to>
                                    </p:set>
                                    <p:animEffect transition="in" filter="fade">
                                      <p:cBhvr>
                                        <p:cTn id="21" dur="1000"/>
                                        <p:tgtEl>
                                          <p:spTgt spid="145412">
                                            <p:txEl>
                                              <p:pRg st="2" end="2"/>
                                            </p:txEl>
                                          </p:spTgt>
                                        </p:tgtEl>
                                      </p:cBhvr>
                                    </p:animEffect>
                                    <p:anim calcmode="lin" valueType="num">
                                      <p:cBhvr>
                                        <p:cTn id="22" dur="1000" fill="hold"/>
                                        <p:tgtEl>
                                          <p:spTgt spid="1454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54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5412">
                                            <p:txEl>
                                              <p:pRg st="3" end="3"/>
                                            </p:txEl>
                                          </p:spTgt>
                                        </p:tgtEl>
                                        <p:attrNameLst>
                                          <p:attrName>style.visibility</p:attrName>
                                        </p:attrNameLst>
                                      </p:cBhvr>
                                      <p:to>
                                        <p:strVal val="visible"/>
                                      </p:to>
                                    </p:set>
                                    <p:animEffect transition="in" filter="fade">
                                      <p:cBhvr>
                                        <p:cTn id="28" dur="1000"/>
                                        <p:tgtEl>
                                          <p:spTgt spid="145412">
                                            <p:txEl>
                                              <p:pRg st="3" end="3"/>
                                            </p:txEl>
                                          </p:spTgt>
                                        </p:tgtEl>
                                      </p:cBhvr>
                                    </p:animEffect>
                                    <p:anim calcmode="lin" valueType="num">
                                      <p:cBhvr>
                                        <p:cTn id="29" dur="1000" fill="hold"/>
                                        <p:tgtEl>
                                          <p:spTgt spid="1454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54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5412">
                                            <p:txEl>
                                              <p:pRg st="4" end="4"/>
                                            </p:txEl>
                                          </p:spTgt>
                                        </p:tgtEl>
                                        <p:attrNameLst>
                                          <p:attrName>style.visibility</p:attrName>
                                        </p:attrNameLst>
                                      </p:cBhvr>
                                      <p:to>
                                        <p:strVal val="visible"/>
                                      </p:to>
                                    </p:set>
                                    <p:animEffect transition="in" filter="fade">
                                      <p:cBhvr>
                                        <p:cTn id="35" dur="1000"/>
                                        <p:tgtEl>
                                          <p:spTgt spid="145412">
                                            <p:txEl>
                                              <p:pRg st="4" end="4"/>
                                            </p:txEl>
                                          </p:spTgt>
                                        </p:tgtEl>
                                      </p:cBhvr>
                                    </p:animEffect>
                                    <p:anim calcmode="lin" valueType="num">
                                      <p:cBhvr>
                                        <p:cTn id="36" dur="1000" fill="hold"/>
                                        <p:tgtEl>
                                          <p:spTgt spid="1454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541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5412">
                                            <p:txEl>
                                              <p:pRg st="5" end="5"/>
                                            </p:txEl>
                                          </p:spTgt>
                                        </p:tgtEl>
                                        <p:attrNameLst>
                                          <p:attrName>style.visibility</p:attrName>
                                        </p:attrNameLst>
                                      </p:cBhvr>
                                      <p:to>
                                        <p:strVal val="visible"/>
                                      </p:to>
                                    </p:set>
                                    <p:animEffect transition="in" filter="fade">
                                      <p:cBhvr>
                                        <p:cTn id="40" dur="1000"/>
                                        <p:tgtEl>
                                          <p:spTgt spid="145412">
                                            <p:txEl>
                                              <p:pRg st="5" end="5"/>
                                            </p:txEl>
                                          </p:spTgt>
                                        </p:tgtEl>
                                      </p:cBhvr>
                                    </p:animEffect>
                                    <p:anim calcmode="lin" valueType="num">
                                      <p:cBhvr>
                                        <p:cTn id="41" dur="1000" fill="hold"/>
                                        <p:tgtEl>
                                          <p:spTgt spid="14541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454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5412">
                                            <p:txEl>
                                              <p:pRg st="6" end="6"/>
                                            </p:txEl>
                                          </p:spTgt>
                                        </p:tgtEl>
                                        <p:attrNameLst>
                                          <p:attrName>style.visibility</p:attrName>
                                        </p:attrNameLst>
                                      </p:cBhvr>
                                      <p:to>
                                        <p:strVal val="visible"/>
                                      </p:to>
                                    </p:set>
                                    <p:animEffect transition="in" filter="fade">
                                      <p:cBhvr>
                                        <p:cTn id="47" dur="1000"/>
                                        <p:tgtEl>
                                          <p:spTgt spid="145412">
                                            <p:txEl>
                                              <p:pRg st="6" end="6"/>
                                            </p:txEl>
                                          </p:spTgt>
                                        </p:tgtEl>
                                      </p:cBhvr>
                                    </p:animEffect>
                                    <p:anim calcmode="lin" valueType="num">
                                      <p:cBhvr>
                                        <p:cTn id="48" dur="1000" fill="hold"/>
                                        <p:tgtEl>
                                          <p:spTgt spid="14541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45412">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5412">
                                            <p:txEl>
                                              <p:pRg st="7" end="7"/>
                                            </p:txEl>
                                          </p:spTgt>
                                        </p:tgtEl>
                                        <p:attrNameLst>
                                          <p:attrName>style.visibility</p:attrName>
                                        </p:attrNameLst>
                                      </p:cBhvr>
                                      <p:to>
                                        <p:strVal val="visible"/>
                                      </p:to>
                                    </p:set>
                                    <p:animEffect transition="in" filter="fade">
                                      <p:cBhvr>
                                        <p:cTn id="52" dur="1000"/>
                                        <p:tgtEl>
                                          <p:spTgt spid="145412">
                                            <p:txEl>
                                              <p:pRg st="7" end="7"/>
                                            </p:txEl>
                                          </p:spTgt>
                                        </p:tgtEl>
                                      </p:cBhvr>
                                    </p:animEffect>
                                    <p:anim calcmode="lin" valueType="num">
                                      <p:cBhvr>
                                        <p:cTn id="53" dur="1000" fill="hold"/>
                                        <p:tgtEl>
                                          <p:spTgt spid="145412">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454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p:bldP spid="1454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itel 1">
            <a:extLst>
              <a:ext uri="{FF2B5EF4-FFF2-40B4-BE49-F238E27FC236}">
                <a16:creationId xmlns:a16="http://schemas.microsoft.com/office/drawing/2014/main" id="{C4175B2B-026B-2781-9C8E-9307DB2419F1}"/>
              </a:ext>
            </a:extLst>
          </p:cNvPr>
          <p:cNvSpPr>
            <a:spLocks noGrp="1" noChangeArrowheads="1"/>
          </p:cNvSpPr>
          <p:nvPr>
            <p:ph type="title"/>
          </p:nvPr>
        </p:nvSpPr>
        <p:spPr>
          <a:xfrm>
            <a:off x="342900" y="250825"/>
            <a:ext cx="6172200" cy="649288"/>
          </a:xfrm>
        </p:spPr>
        <p:txBody>
          <a:bodyPr/>
          <a:lstStyle/>
          <a:p>
            <a:r>
              <a:rPr lang="de-DE" altLang="de-DE" sz="3000" b="1">
                <a:solidFill>
                  <a:srgbClr val="FF3300"/>
                </a:solidFill>
                <a:latin typeface="Calibri" panose="020F0502020204030204" pitchFamily="34" charset="0"/>
                <a:cs typeface="Arial" panose="020B0604020202020204" pitchFamily="34" charset="0"/>
              </a:rPr>
              <a:t>Verträge</a:t>
            </a:r>
            <a:endParaRPr lang="de-DE" altLang="de-DE" sz="3000" b="1">
              <a:latin typeface="Calibri" panose="020F0502020204030204" pitchFamily="34" charset="0"/>
              <a:cs typeface="Arial" panose="020B0604020202020204" pitchFamily="34" charset="0"/>
            </a:endParaRPr>
          </a:p>
        </p:txBody>
      </p:sp>
      <p:sp>
        <p:nvSpPr>
          <p:cNvPr id="145412" name="Inhaltsplatzhalter 7">
            <a:extLst>
              <a:ext uri="{FF2B5EF4-FFF2-40B4-BE49-F238E27FC236}">
                <a16:creationId xmlns:a16="http://schemas.microsoft.com/office/drawing/2014/main" id="{4E21DAA9-2AF3-6D32-7A9D-F9C9B494423B}"/>
              </a:ext>
            </a:extLst>
          </p:cNvPr>
          <p:cNvSpPr>
            <a:spLocks noGrp="1"/>
          </p:cNvSpPr>
          <p:nvPr>
            <p:ph idx="1"/>
          </p:nvPr>
        </p:nvSpPr>
        <p:spPr>
          <a:xfrm>
            <a:off x="476250" y="1116013"/>
            <a:ext cx="6029325" cy="7559675"/>
          </a:xfrm>
        </p:spPr>
        <p:txBody>
          <a:bodyPr/>
          <a:lstStyle/>
          <a:p>
            <a:pPr>
              <a:defRPr/>
            </a:pPr>
            <a:r>
              <a:rPr lang="de-DE" altLang="de-DE" sz="1900" dirty="0">
                <a:latin typeface="Calibri" panose="020F0502020204030204" pitchFamily="34" charset="0"/>
                <a:cs typeface="Arial" charset="0"/>
              </a:rPr>
              <a:t>Eine so genannte Salvatorische Klausel ist in Vertragswerken üblich.</a:t>
            </a:r>
          </a:p>
          <a:p>
            <a:pPr marL="361950" indent="-361950">
              <a:buFontTx/>
              <a:buNone/>
              <a:defRPr/>
            </a:pPr>
            <a:r>
              <a:rPr lang="de-DE" altLang="de-DE" sz="1900" dirty="0">
                <a:latin typeface="Calibri" panose="020F0502020204030204" pitchFamily="34" charset="0"/>
                <a:cs typeface="Arial" charset="0"/>
              </a:rPr>
              <a:t>   	Diese besagt welche Rechtsfolgen eintreten sollen, wenn sich einzelne Vertragsbestandteile als unwirksam oder undurchführbar erweisen sollten oder sich herausstellt, dass der Vertrag Fragen nicht regelt, die eigentlich hätten geregelt    werden müssen.</a:t>
            </a:r>
          </a:p>
          <a:p>
            <a:pPr marL="361950" indent="-361950">
              <a:buFontTx/>
              <a:buNone/>
              <a:defRPr/>
            </a:pPr>
            <a:r>
              <a:rPr lang="de-DE" altLang="de-DE" sz="1900" dirty="0">
                <a:latin typeface="Calibri" panose="020F0502020204030204" pitchFamily="34" charset="0"/>
                <a:cs typeface="Arial" charset="0"/>
              </a:rPr>
              <a:t>   	Eine übliche Formulierung lautet:</a:t>
            </a:r>
          </a:p>
          <a:p>
            <a:pPr marL="361950" indent="-361950">
              <a:buFontTx/>
              <a:buNone/>
              <a:defRPr/>
            </a:pPr>
            <a:r>
              <a:rPr lang="de-DE" altLang="de-DE" sz="1900" dirty="0">
                <a:latin typeface="Calibri" panose="020F0502020204030204" pitchFamily="34" charset="0"/>
                <a:cs typeface="Arial" charset="0"/>
              </a:rPr>
              <a:t>   	„Sollten einzelne Bestimmungen dieses Vertrages unwirksam oder undurchführbar sein oder nach Vertragsschluss unwirksam oder undurchführbar werden, bleibt davon die Wirksamkeit des Vertrages im Übrigen unberührt. An die Stelle der unwirksamen oder undurchführbaren Bestimmung soll diejenige wirksame und durchführbare Regelung treten, deren Wirkungen der wirtschaftlichen Zielsetzung am nächsten    kommen, die die Vertragsparteien mit der unwirksamen bzw. undurchführbaren    Bestimmung verfolgt haben. Die vorstehenden Bestimmungen gelten entsprechend für den Fall, dass sich der Vertrag als lückenhaft erweist.“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Effect transition="in" filter="fade">
                                      <p:cBhvr>
                                        <p:cTn id="7" dur="1000"/>
                                        <p:tgtEl>
                                          <p:spTgt spid="145412">
                                            <p:txEl>
                                              <p:pRg st="0" end="0"/>
                                            </p:txEl>
                                          </p:spTgt>
                                        </p:tgtEl>
                                      </p:cBhvr>
                                    </p:animEffect>
                                    <p:anim calcmode="lin" valueType="num">
                                      <p:cBhvr>
                                        <p:cTn id="8" dur="10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54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5412">
                                            <p:txEl>
                                              <p:pRg st="1" end="1"/>
                                            </p:txEl>
                                          </p:spTgt>
                                        </p:tgtEl>
                                        <p:attrNameLst>
                                          <p:attrName>style.visibility</p:attrName>
                                        </p:attrNameLst>
                                      </p:cBhvr>
                                      <p:to>
                                        <p:strVal val="visible"/>
                                      </p:to>
                                    </p:set>
                                    <p:animEffect transition="in" filter="fade">
                                      <p:cBhvr>
                                        <p:cTn id="12" dur="1000"/>
                                        <p:tgtEl>
                                          <p:spTgt spid="145412">
                                            <p:txEl>
                                              <p:pRg st="1" end="1"/>
                                            </p:txEl>
                                          </p:spTgt>
                                        </p:tgtEl>
                                      </p:cBhvr>
                                    </p:animEffect>
                                    <p:anim calcmode="lin" valueType="num">
                                      <p:cBhvr>
                                        <p:cTn id="13" dur="10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54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5412">
                                            <p:txEl>
                                              <p:pRg st="2" end="2"/>
                                            </p:txEl>
                                          </p:spTgt>
                                        </p:tgtEl>
                                        <p:attrNameLst>
                                          <p:attrName>style.visibility</p:attrName>
                                        </p:attrNameLst>
                                      </p:cBhvr>
                                      <p:to>
                                        <p:strVal val="visible"/>
                                      </p:to>
                                    </p:set>
                                    <p:animEffect transition="in" filter="fade">
                                      <p:cBhvr>
                                        <p:cTn id="19" dur="1000"/>
                                        <p:tgtEl>
                                          <p:spTgt spid="145412">
                                            <p:txEl>
                                              <p:pRg st="2" end="2"/>
                                            </p:txEl>
                                          </p:spTgt>
                                        </p:tgtEl>
                                      </p:cBhvr>
                                    </p:animEffect>
                                    <p:anim calcmode="lin" valueType="num">
                                      <p:cBhvr>
                                        <p:cTn id="20" dur="1000" fill="hold"/>
                                        <p:tgtEl>
                                          <p:spTgt spid="1454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541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5412">
                                            <p:txEl>
                                              <p:pRg st="3" end="3"/>
                                            </p:txEl>
                                          </p:spTgt>
                                        </p:tgtEl>
                                        <p:attrNameLst>
                                          <p:attrName>style.visibility</p:attrName>
                                        </p:attrNameLst>
                                      </p:cBhvr>
                                      <p:to>
                                        <p:strVal val="visible"/>
                                      </p:to>
                                    </p:set>
                                    <p:animEffect transition="in" filter="fade">
                                      <p:cBhvr>
                                        <p:cTn id="24" dur="1000"/>
                                        <p:tgtEl>
                                          <p:spTgt spid="145412">
                                            <p:txEl>
                                              <p:pRg st="3" end="3"/>
                                            </p:txEl>
                                          </p:spTgt>
                                        </p:tgtEl>
                                      </p:cBhvr>
                                    </p:animEffect>
                                    <p:anim calcmode="lin" valueType="num">
                                      <p:cBhvr>
                                        <p:cTn id="25" dur="1000" fill="hold"/>
                                        <p:tgtEl>
                                          <p:spTgt spid="1454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54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itel 9">
            <a:extLst>
              <a:ext uri="{FF2B5EF4-FFF2-40B4-BE49-F238E27FC236}">
                <a16:creationId xmlns:a16="http://schemas.microsoft.com/office/drawing/2014/main" id="{EDF554F1-86FB-5BA7-B5DE-94CE326747E9}"/>
              </a:ext>
            </a:extLst>
          </p:cNvPr>
          <p:cNvSpPr>
            <a:spLocks noGrp="1" noChangeArrowheads="1"/>
          </p:cNvSpPr>
          <p:nvPr>
            <p:ph type="title"/>
          </p:nvPr>
        </p:nvSpPr>
        <p:spPr>
          <a:xfrm>
            <a:off x="342900" y="150813"/>
            <a:ext cx="6172200" cy="1397000"/>
          </a:xfrm>
        </p:spPr>
        <p:txBody>
          <a:bodyPr/>
          <a:lstStyle/>
          <a:p>
            <a:r>
              <a:rPr lang="de-DE" altLang="de-DE" sz="3000" b="1" dirty="0">
                <a:solidFill>
                  <a:srgbClr val="FF3300"/>
                </a:solidFill>
                <a:latin typeface="Calibri" panose="020F0502020204030204" pitchFamily="34" charset="0"/>
                <a:cs typeface="Arial" panose="020B0604020202020204" pitchFamily="34" charset="0"/>
              </a:rPr>
              <a:t>Relevante Verträge im Veranstaltungsbereich</a:t>
            </a:r>
            <a:endParaRPr lang="de-DE" altLang="de-DE" sz="3000" b="1" dirty="0">
              <a:latin typeface="Calibri" panose="020F050202020403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1D1EB323-38CD-EBB8-6788-C7843A2C23CA}"/>
              </a:ext>
            </a:extLst>
          </p:cNvPr>
          <p:cNvSpPr>
            <a:spLocks noGrp="1" noChangeArrowheads="1"/>
          </p:cNvSpPr>
          <p:nvPr>
            <p:ph idx="1"/>
          </p:nvPr>
        </p:nvSpPr>
        <p:spPr>
          <a:xfrm>
            <a:off x="620713" y="1722438"/>
            <a:ext cx="5976937" cy="6881812"/>
          </a:xfrm>
        </p:spPr>
        <p:txBody>
          <a:bodyPr/>
          <a:lstStyle/>
          <a:p>
            <a:pPr>
              <a:defRPr/>
            </a:pPr>
            <a:r>
              <a:rPr lang="de-DE" sz="1900" b="1" dirty="0">
                <a:latin typeface="Calibri" panose="020F0502020204030204" pitchFamily="34" charset="0"/>
              </a:rPr>
              <a:t>Künstlerverträge</a:t>
            </a:r>
          </a:p>
          <a:p>
            <a:pPr marL="0" indent="0">
              <a:buFont typeface="Arial" charset="0"/>
              <a:buNone/>
              <a:defRPr/>
            </a:pPr>
            <a:r>
              <a:rPr lang="de-DE" sz="1900" dirty="0">
                <a:latin typeface="Calibri" panose="020F0502020204030204" pitchFamily="34" charset="0"/>
              </a:rPr>
              <a:t>      Zwei Arten von Verträgen sind üblich:</a:t>
            </a:r>
          </a:p>
          <a:p>
            <a:pPr lvl="1">
              <a:buFont typeface="Arial" panose="020B0604020202020204" pitchFamily="34" charset="0"/>
              <a:buChar char="•"/>
              <a:defRPr/>
            </a:pPr>
            <a:r>
              <a:rPr lang="de-DE" sz="1900" b="1" dirty="0">
                <a:latin typeface="Calibri" panose="020F0502020204030204" pitchFamily="34" charset="0"/>
              </a:rPr>
              <a:t>Gastspiel- oder </a:t>
            </a:r>
            <a:r>
              <a:rPr lang="de-DE" sz="1900" b="1" dirty="0" err="1">
                <a:latin typeface="Calibri" panose="020F0502020204030204" pitchFamily="34" charset="0"/>
              </a:rPr>
              <a:t>Arrangementvertrag</a:t>
            </a:r>
            <a:endParaRPr lang="de-DE" sz="1900" b="1" dirty="0">
              <a:latin typeface="Calibri" panose="020F0502020204030204" pitchFamily="34" charset="0"/>
            </a:endParaRPr>
          </a:p>
          <a:p>
            <a:pPr marL="1104900" lvl="2" indent="-342900">
              <a:buFont typeface="Symbol" panose="05050102010706020507" pitchFamily="18" charset="2"/>
              <a:buChar char="-"/>
              <a:defRPr/>
            </a:pPr>
            <a:r>
              <a:rPr lang="de-DE" sz="1900" dirty="0">
                <a:latin typeface="Calibri" panose="020F0502020204030204" pitchFamily="34" charset="0"/>
              </a:rPr>
              <a:t>Vertrag zwischen Tourneeveranstalter und Örtlichem Veranstalter</a:t>
            </a:r>
          </a:p>
          <a:p>
            <a:pPr marL="1104900" lvl="2" indent="-342900">
              <a:spcBef>
                <a:spcPts val="0"/>
              </a:spcBef>
              <a:buFont typeface="Symbol" panose="05050102010706020507" pitchFamily="18" charset="2"/>
              <a:buChar char="-"/>
              <a:defRPr/>
            </a:pPr>
            <a:r>
              <a:rPr lang="de-DE" sz="1900" dirty="0">
                <a:latin typeface="Calibri" panose="020F0502020204030204" pitchFamily="34" charset="0"/>
              </a:rPr>
              <a:t>Der Tourneeveranstalter vermittelt ein Konzert im Auftrag des Künstlers und schließt im Namen des Künstlers einen Vertrag mit dem Örtlichen Veranstalter </a:t>
            </a:r>
          </a:p>
          <a:p>
            <a:pPr marL="762000" lvl="2" indent="0">
              <a:spcBef>
                <a:spcPts val="0"/>
              </a:spcBef>
              <a:buFontTx/>
              <a:buNone/>
              <a:defRPr/>
            </a:pPr>
            <a:r>
              <a:rPr lang="de-DE" sz="1900" dirty="0">
                <a:latin typeface="Calibri" panose="020F0502020204030204" pitchFamily="34" charset="0"/>
              </a:rPr>
              <a:t>	    VP: Künstler – Örtl. Veranstalter</a:t>
            </a:r>
          </a:p>
          <a:p>
            <a:pPr marL="762000" lvl="2" indent="0">
              <a:spcBef>
                <a:spcPts val="0"/>
              </a:spcBef>
              <a:buFontTx/>
              <a:buNone/>
              <a:defRPr/>
            </a:pPr>
            <a:r>
              <a:rPr lang="de-DE" sz="1900" dirty="0">
                <a:latin typeface="Calibri" panose="020F0502020204030204" pitchFamily="34" charset="0"/>
              </a:rPr>
              <a:t>       (</a:t>
            </a:r>
            <a:r>
              <a:rPr lang="de-DE" sz="1900" i="1" dirty="0">
                <a:latin typeface="Calibri" panose="020F0502020204030204" pitchFamily="34" charset="0"/>
              </a:rPr>
              <a:t>Künstler vertreten durch Tourneeveranstalter</a:t>
            </a:r>
            <a:r>
              <a:rPr lang="de-DE" sz="1900" dirty="0">
                <a:latin typeface="Calibri" panose="020F0502020204030204" pitchFamily="34" charset="0"/>
              </a:rPr>
              <a:t>)</a:t>
            </a:r>
            <a:r>
              <a:rPr lang="de-DE" sz="1900" i="1" dirty="0">
                <a:latin typeface="Calibri" panose="020F0502020204030204" pitchFamily="34" charset="0"/>
              </a:rPr>
              <a:t> </a:t>
            </a:r>
          </a:p>
          <a:p>
            <a:pPr lvl="1">
              <a:buFont typeface="Arial" panose="020B0604020202020204" pitchFamily="34" charset="0"/>
              <a:buChar char="•"/>
              <a:defRPr/>
            </a:pPr>
            <a:r>
              <a:rPr lang="de-DE" sz="1900" b="1" dirty="0">
                <a:latin typeface="Calibri" panose="020F0502020204030204" pitchFamily="34" charset="0"/>
              </a:rPr>
              <a:t>Direktionsvertrag</a:t>
            </a:r>
          </a:p>
          <a:p>
            <a:pPr marL="1104900" lvl="2" indent="-342900">
              <a:buFont typeface="Symbol" panose="05050102010706020507" pitchFamily="18" charset="2"/>
              <a:buChar char="-"/>
              <a:defRPr/>
            </a:pPr>
            <a:r>
              <a:rPr lang="de-DE" sz="1900" dirty="0">
                <a:latin typeface="Calibri" panose="020F0502020204030204" pitchFamily="34" charset="0"/>
              </a:rPr>
              <a:t>Vertrag zwischen einer Direktion oder Produzenten und Örtlichem Veranstalter</a:t>
            </a:r>
          </a:p>
          <a:p>
            <a:pPr marL="1104900" lvl="2" indent="-342900">
              <a:spcBef>
                <a:spcPts val="0"/>
              </a:spcBef>
              <a:buFont typeface="Symbol" panose="05050102010706020507" pitchFamily="18" charset="2"/>
              <a:buChar char="-"/>
              <a:defRPr/>
            </a:pPr>
            <a:r>
              <a:rPr lang="de-DE" sz="1900" dirty="0">
                <a:latin typeface="Calibri" panose="020F0502020204030204" pitchFamily="34" charset="0"/>
              </a:rPr>
              <a:t>Eine Direktion kauft eine Produktion und schließt zur Aufführung derselben einen Vertrag mit einem Örtlichen Veranstalter</a:t>
            </a:r>
          </a:p>
          <a:p>
            <a:pPr marL="762000" lvl="2" indent="0">
              <a:spcBef>
                <a:spcPts val="0"/>
              </a:spcBef>
              <a:buFontTx/>
              <a:buNone/>
              <a:defRPr/>
            </a:pPr>
            <a:r>
              <a:rPr lang="de-DE" sz="1900" dirty="0">
                <a:latin typeface="Calibri" panose="020F0502020204030204" pitchFamily="34" charset="0"/>
              </a:rPr>
              <a:t>	    VP: Direktion / Produzent – Örtl. Veranstalter</a:t>
            </a:r>
          </a:p>
          <a:p>
            <a:pPr marL="762000" lvl="2" indent="0">
              <a:spcBef>
                <a:spcPts val="0"/>
              </a:spcBef>
              <a:buFontTx/>
              <a:buNone/>
              <a:defRPr/>
            </a:pPr>
            <a:r>
              <a:rPr lang="de-DE" sz="1900" dirty="0">
                <a:latin typeface="Calibri" panose="020F0502020204030204" pitchFamily="34" charset="0"/>
              </a:rPr>
              <a:t>	    (</a:t>
            </a:r>
            <a:r>
              <a:rPr lang="de-DE" sz="1900" i="1" dirty="0">
                <a:latin typeface="Calibri" panose="020F0502020204030204" pitchFamily="34" charset="0"/>
              </a:rPr>
              <a:t>Direktion / Produzent = Tourneeveranstalter</a:t>
            </a:r>
            <a:r>
              <a:rPr lang="de-DE" sz="1900" dirty="0">
                <a:latin typeface="Calibri" panose="020F0502020204030204" pitchFamily="34" charset="0"/>
              </a:rPr>
              <a:t>)</a:t>
            </a:r>
          </a:p>
          <a:p>
            <a:pPr marL="361950" lvl="1" indent="0">
              <a:spcBef>
                <a:spcPts val="0"/>
              </a:spcBef>
              <a:buFont typeface="Arial" charset="0"/>
              <a:buNone/>
              <a:defRPr/>
            </a:pPr>
            <a:endParaRPr lang="de-DE" sz="500" dirty="0">
              <a:latin typeface="Calibri" panose="020F0502020204030204" pitchFamily="34" charset="0"/>
            </a:endParaRPr>
          </a:p>
          <a:p>
            <a:pPr>
              <a:defRPr/>
            </a:pPr>
            <a:r>
              <a:rPr lang="de-DE" sz="1900" b="1" dirty="0">
                <a:latin typeface="Calibri" panose="020F0502020204030204" pitchFamily="34" charset="0"/>
              </a:rPr>
              <a:t>Mietverträge</a:t>
            </a:r>
          </a:p>
          <a:p>
            <a:pPr>
              <a:defRPr/>
            </a:pPr>
            <a:r>
              <a:rPr lang="de-DE" sz="1900" b="1" dirty="0">
                <a:latin typeface="Calibri" panose="020F0502020204030204" pitchFamily="34" charset="0"/>
              </a:rPr>
              <a:t>Medienkooperations- und Sponsorenverträge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62"/>
                                        </p:tgtEl>
                                        <p:attrNameLst>
                                          <p:attrName>style.visibility</p:attrName>
                                        </p:attrNameLst>
                                      </p:cBhvr>
                                      <p:to>
                                        <p:strVal val="visible"/>
                                      </p:to>
                                    </p:set>
                                    <p:animEffect transition="in" filter="fade">
                                      <p:cBhvr>
                                        <p:cTn id="7" dur="1000"/>
                                        <p:tgtEl>
                                          <p:spTgt spid="348162"/>
                                        </p:tgtEl>
                                      </p:cBhvr>
                                    </p:animEffect>
                                    <p:anim calcmode="lin" valueType="num">
                                      <p:cBhvr>
                                        <p:cTn id="8" dur="1000" fill="hold"/>
                                        <p:tgtEl>
                                          <p:spTgt spid="348162"/>
                                        </p:tgtEl>
                                        <p:attrNameLst>
                                          <p:attrName>ppt_x</p:attrName>
                                        </p:attrNameLst>
                                      </p:cBhvr>
                                      <p:tavLst>
                                        <p:tav tm="0">
                                          <p:val>
                                            <p:strVal val="#ppt_x"/>
                                          </p:val>
                                        </p:tav>
                                        <p:tav tm="100000">
                                          <p:val>
                                            <p:strVal val="#ppt_x"/>
                                          </p:val>
                                        </p:tav>
                                      </p:tavLst>
                                    </p:anim>
                                    <p:anim calcmode="lin" valueType="num">
                                      <p:cBhvr>
                                        <p:cTn id="9" dur="1000" fill="hold"/>
                                        <p:tgtEl>
                                          <p:spTgt spid="3481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1000"/>
                                        <p:tgtEl>
                                          <p:spTgt spid="7">
                                            <p:txEl>
                                              <p:pRg st="4" end="4"/>
                                            </p:txEl>
                                          </p:spTgt>
                                        </p:tgtEl>
                                      </p:cBhvr>
                                    </p:animEffect>
                                    <p:anim calcmode="lin" valueType="num">
                                      <p:cBhvr>
                                        <p:cTn id="3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1000"/>
                                        <p:tgtEl>
                                          <p:spTgt spid="7">
                                            <p:txEl>
                                              <p:pRg st="5" end="5"/>
                                            </p:txEl>
                                          </p:spTgt>
                                        </p:tgtEl>
                                      </p:cBhvr>
                                    </p:animEffect>
                                    <p:anim calcmode="lin" valueType="num">
                                      <p:cBhvr>
                                        <p:cTn id="4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fade">
                                      <p:cBhvr>
                                        <p:cTn id="48" dur="1000"/>
                                        <p:tgtEl>
                                          <p:spTgt spid="7">
                                            <p:txEl>
                                              <p:pRg st="6" end="6"/>
                                            </p:txEl>
                                          </p:spTgt>
                                        </p:tgtEl>
                                      </p:cBhvr>
                                    </p:animEffect>
                                    <p:anim calcmode="lin" valueType="num">
                                      <p:cBhvr>
                                        <p:cTn id="4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Effect transition="in" filter="fade">
                                      <p:cBhvr>
                                        <p:cTn id="55" dur="1000"/>
                                        <p:tgtEl>
                                          <p:spTgt spid="7">
                                            <p:txEl>
                                              <p:pRg st="7" end="7"/>
                                            </p:txEl>
                                          </p:spTgt>
                                        </p:tgtEl>
                                      </p:cBhvr>
                                    </p:animEffect>
                                    <p:anim calcmode="lin" valueType="num">
                                      <p:cBhvr>
                                        <p:cTn id="56"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
                                            <p:txEl>
                                              <p:pRg st="8" end="8"/>
                                            </p:txEl>
                                          </p:spTgt>
                                        </p:tgtEl>
                                        <p:attrNameLst>
                                          <p:attrName>style.visibility</p:attrName>
                                        </p:attrNameLst>
                                      </p:cBhvr>
                                      <p:to>
                                        <p:strVal val="visible"/>
                                      </p:to>
                                    </p:set>
                                    <p:animEffect transition="in" filter="fade">
                                      <p:cBhvr>
                                        <p:cTn id="60" dur="1000"/>
                                        <p:tgtEl>
                                          <p:spTgt spid="7">
                                            <p:txEl>
                                              <p:pRg st="8" end="8"/>
                                            </p:txEl>
                                          </p:spTgt>
                                        </p:tgtEl>
                                      </p:cBhvr>
                                    </p:animEffect>
                                    <p:anim calcmode="lin" valueType="num">
                                      <p:cBhvr>
                                        <p:cTn id="6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7">
                                            <p:txEl>
                                              <p:pRg st="9" end="9"/>
                                            </p:txEl>
                                          </p:spTgt>
                                        </p:tgtEl>
                                        <p:attrNameLst>
                                          <p:attrName>style.visibility</p:attrName>
                                        </p:attrNameLst>
                                      </p:cBhvr>
                                      <p:to>
                                        <p:strVal val="visible"/>
                                      </p:to>
                                    </p:set>
                                    <p:animEffect transition="in" filter="fade">
                                      <p:cBhvr>
                                        <p:cTn id="65" dur="1000"/>
                                        <p:tgtEl>
                                          <p:spTgt spid="7">
                                            <p:txEl>
                                              <p:pRg st="9" end="9"/>
                                            </p:txEl>
                                          </p:spTgt>
                                        </p:tgtEl>
                                      </p:cBhvr>
                                    </p:animEffect>
                                    <p:anim calcmode="lin" valueType="num">
                                      <p:cBhvr>
                                        <p:cTn id="66"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7">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7">
                                            <p:txEl>
                                              <p:pRg st="10" end="10"/>
                                            </p:txEl>
                                          </p:spTgt>
                                        </p:tgtEl>
                                        <p:attrNameLst>
                                          <p:attrName>style.visibility</p:attrName>
                                        </p:attrNameLst>
                                      </p:cBhvr>
                                      <p:to>
                                        <p:strVal val="visible"/>
                                      </p:to>
                                    </p:set>
                                    <p:animEffect transition="in" filter="fade">
                                      <p:cBhvr>
                                        <p:cTn id="70" dur="1000"/>
                                        <p:tgtEl>
                                          <p:spTgt spid="7">
                                            <p:txEl>
                                              <p:pRg st="10" end="10"/>
                                            </p:txEl>
                                          </p:spTgt>
                                        </p:tgtEl>
                                      </p:cBhvr>
                                    </p:animEffect>
                                    <p:anim calcmode="lin" valueType="num">
                                      <p:cBhvr>
                                        <p:cTn id="71"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
                                            <p:txEl>
                                              <p:pRg st="11" end="11"/>
                                            </p:txEl>
                                          </p:spTgt>
                                        </p:tgtEl>
                                        <p:attrNameLst>
                                          <p:attrName>style.visibility</p:attrName>
                                        </p:attrNameLst>
                                      </p:cBhvr>
                                      <p:to>
                                        <p:strVal val="visible"/>
                                      </p:to>
                                    </p:set>
                                    <p:animEffect transition="in" filter="fade">
                                      <p:cBhvr>
                                        <p:cTn id="75" dur="1000"/>
                                        <p:tgtEl>
                                          <p:spTgt spid="7">
                                            <p:txEl>
                                              <p:pRg st="11" end="11"/>
                                            </p:txEl>
                                          </p:spTgt>
                                        </p:tgtEl>
                                      </p:cBhvr>
                                    </p:animEffect>
                                    <p:anim calcmode="lin" valueType="num">
                                      <p:cBhvr>
                                        <p:cTn id="76"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7">
                                            <p:txEl>
                                              <p:pRg st="13" end="13"/>
                                            </p:txEl>
                                          </p:spTgt>
                                        </p:tgtEl>
                                        <p:attrNameLst>
                                          <p:attrName>style.visibility</p:attrName>
                                        </p:attrNameLst>
                                      </p:cBhvr>
                                      <p:to>
                                        <p:strVal val="visible"/>
                                      </p:to>
                                    </p:set>
                                    <p:animEffect transition="in" filter="fade">
                                      <p:cBhvr>
                                        <p:cTn id="82" dur="1000"/>
                                        <p:tgtEl>
                                          <p:spTgt spid="7">
                                            <p:txEl>
                                              <p:pRg st="13" end="13"/>
                                            </p:txEl>
                                          </p:spTgt>
                                        </p:tgtEl>
                                      </p:cBhvr>
                                    </p:animEffect>
                                    <p:anim calcmode="lin" valueType="num">
                                      <p:cBhvr>
                                        <p:cTn id="83"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7">
                                            <p:txEl>
                                              <p:pRg st="14" end="14"/>
                                            </p:txEl>
                                          </p:spTgt>
                                        </p:tgtEl>
                                        <p:attrNameLst>
                                          <p:attrName>style.visibility</p:attrName>
                                        </p:attrNameLst>
                                      </p:cBhvr>
                                      <p:to>
                                        <p:strVal val="visible"/>
                                      </p:to>
                                    </p:set>
                                    <p:animEffect transition="in" filter="fade">
                                      <p:cBhvr>
                                        <p:cTn id="89" dur="1000"/>
                                        <p:tgtEl>
                                          <p:spTgt spid="7">
                                            <p:txEl>
                                              <p:pRg st="14" end="14"/>
                                            </p:txEl>
                                          </p:spTgt>
                                        </p:tgtEl>
                                      </p:cBhvr>
                                    </p:animEffect>
                                    <p:anim calcmode="lin" valueType="num">
                                      <p:cBhvr>
                                        <p:cTn id="90"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91"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itel 1">
            <a:extLst>
              <a:ext uri="{FF2B5EF4-FFF2-40B4-BE49-F238E27FC236}">
                <a16:creationId xmlns:a16="http://schemas.microsoft.com/office/drawing/2014/main" id="{B85F332B-96AF-F77E-36A8-2985FFE75268}"/>
              </a:ext>
            </a:extLst>
          </p:cNvPr>
          <p:cNvSpPr>
            <a:spLocks noGrp="1" noChangeArrowheads="1"/>
          </p:cNvSpPr>
          <p:nvPr>
            <p:ph type="title"/>
          </p:nvPr>
        </p:nvSpPr>
        <p:spPr>
          <a:xfrm>
            <a:off x="342900" y="150813"/>
            <a:ext cx="6172200" cy="1181100"/>
          </a:xfrm>
        </p:spPr>
        <p:txBody>
          <a:bodyPr/>
          <a:lstStyle/>
          <a:p>
            <a:r>
              <a:rPr lang="de-DE" altLang="de-DE" sz="3000" b="1">
                <a:solidFill>
                  <a:srgbClr val="FF0000"/>
                </a:solidFill>
                <a:latin typeface="Calibri" panose="020F0502020204030204" pitchFamily="34" charset="0"/>
                <a:cs typeface="Arial" panose="020B0604020202020204" pitchFamily="34" charset="0"/>
              </a:rPr>
              <a:t>Relevante Verträge im Veranstaltungsbereich</a:t>
            </a:r>
          </a:p>
        </p:txBody>
      </p:sp>
      <p:sp>
        <p:nvSpPr>
          <p:cNvPr id="317443" name="Inhaltsplatzhalter 2">
            <a:extLst>
              <a:ext uri="{FF2B5EF4-FFF2-40B4-BE49-F238E27FC236}">
                <a16:creationId xmlns:a16="http://schemas.microsoft.com/office/drawing/2014/main" id="{06BF8D0D-D171-FE95-FDEF-F2786732A1B0}"/>
              </a:ext>
            </a:extLst>
          </p:cNvPr>
          <p:cNvSpPr>
            <a:spLocks noGrp="1"/>
          </p:cNvSpPr>
          <p:nvPr>
            <p:ph idx="1"/>
          </p:nvPr>
        </p:nvSpPr>
        <p:spPr>
          <a:xfrm>
            <a:off x="620713" y="1331913"/>
            <a:ext cx="5894387" cy="7272337"/>
          </a:xfrm>
        </p:spPr>
        <p:txBody>
          <a:bodyPr/>
          <a:lstStyle/>
          <a:p>
            <a:pPr marL="0">
              <a:lnSpc>
                <a:spcPts val="2400"/>
              </a:lnSpc>
              <a:spcBef>
                <a:spcPts val="0"/>
              </a:spcBef>
              <a:spcAft>
                <a:spcPts val="0"/>
              </a:spcAft>
              <a:defRPr/>
            </a:pPr>
            <a:r>
              <a:rPr lang="de-DE" sz="1900" b="1" dirty="0">
                <a:latin typeface="Calibri" panose="020F0502020204030204" pitchFamily="34" charset="0"/>
              </a:rPr>
              <a:t>Personalverträge</a:t>
            </a:r>
          </a:p>
          <a:p>
            <a:pPr marL="342000" lvl="1" indent="0" algn="l">
              <a:lnSpc>
                <a:spcPts val="2400"/>
              </a:lnSpc>
              <a:spcBef>
                <a:spcPts val="0"/>
              </a:spcBef>
              <a:spcAft>
                <a:spcPts val="0"/>
              </a:spcAft>
              <a:buFontTx/>
              <a:buNone/>
              <a:defRPr/>
            </a:pPr>
            <a:r>
              <a:rPr lang="de-DE" sz="1900" dirty="0">
                <a:latin typeface="Calibri" panose="020F0502020204030204" pitchFamily="34" charset="0"/>
              </a:rPr>
              <a:t>- Arbeitnehmer</a:t>
            </a:r>
          </a:p>
          <a:p>
            <a:pPr marL="342000" lvl="1" indent="0" algn="l">
              <a:lnSpc>
                <a:spcPts val="2400"/>
              </a:lnSpc>
              <a:spcBef>
                <a:spcPts val="0"/>
              </a:spcBef>
              <a:spcAft>
                <a:spcPts val="0"/>
              </a:spcAft>
              <a:buFontTx/>
              <a:buNone/>
              <a:defRPr/>
            </a:pPr>
            <a:r>
              <a:rPr lang="de-DE" sz="1900" dirty="0">
                <a:latin typeface="Calibri" panose="020F0502020204030204" pitchFamily="34" charset="0"/>
              </a:rPr>
              <a:t>- freie Mitarbeiter / Selbstständige</a:t>
            </a:r>
          </a:p>
          <a:p>
            <a:pPr marL="342000" lvl="1" indent="0" algn="l">
              <a:lnSpc>
                <a:spcPts val="2400"/>
              </a:lnSpc>
              <a:spcBef>
                <a:spcPts val="0"/>
              </a:spcBef>
              <a:spcAft>
                <a:spcPts val="0"/>
              </a:spcAft>
              <a:buFontTx/>
              <a:buNone/>
              <a:defRPr/>
            </a:pPr>
            <a:r>
              <a:rPr lang="de-DE" sz="1900" dirty="0">
                <a:latin typeface="Calibri" panose="020F0502020204030204" pitchFamily="34" charset="0"/>
              </a:rPr>
              <a:t>  (Scheinselbständigkeit vorbeugen! </a:t>
            </a:r>
          </a:p>
          <a:p>
            <a:pPr marL="342000" lvl="1" indent="0" algn="l">
              <a:lnSpc>
                <a:spcPts val="2400"/>
              </a:lnSpc>
              <a:spcBef>
                <a:spcPts val="0"/>
              </a:spcBef>
              <a:spcAft>
                <a:spcPts val="0"/>
              </a:spcAft>
              <a:buFontTx/>
              <a:buNone/>
              <a:defRPr/>
            </a:pPr>
            <a:r>
              <a:rPr lang="de-DE" sz="1900" dirty="0">
                <a:latin typeface="Calibri" panose="020F0502020204030204" pitchFamily="34" charset="0"/>
              </a:rPr>
              <a:t>   Auf richtige Beauftragung achten)</a:t>
            </a:r>
          </a:p>
          <a:p>
            <a:pPr marL="342000" lvl="1" indent="0" algn="l">
              <a:lnSpc>
                <a:spcPts val="2400"/>
              </a:lnSpc>
              <a:spcBef>
                <a:spcPts val="0"/>
              </a:spcBef>
              <a:spcAft>
                <a:spcPts val="0"/>
              </a:spcAft>
              <a:buFontTx/>
              <a:buNone/>
              <a:defRPr/>
            </a:pPr>
            <a:r>
              <a:rPr lang="de-DE" sz="1900" dirty="0">
                <a:latin typeface="Calibri" panose="020F0502020204030204" pitchFamily="34" charset="0"/>
              </a:rPr>
              <a:t>- Arbeitnehmerüberlassung </a:t>
            </a:r>
          </a:p>
          <a:p>
            <a:pPr marL="342000" lvl="1" indent="0" algn="l">
              <a:lnSpc>
                <a:spcPts val="2400"/>
              </a:lnSpc>
              <a:spcBef>
                <a:spcPts val="0"/>
              </a:spcBef>
              <a:spcAft>
                <a:spcPts val="0"/>
              </a:spcAft>
              <a:buFontTx/>
              <a:buNone/>
              <a:defRPr/>
            </a:pPr>
            <a:r>
              <a:rPr lang="de-DE" sz="1900" dirty="0">
                <a:latin typeface="Calibri" panose="020F0502020204030204" pitchFamily="34" charset="0"/>
              </a:rPr>
              <a:t>   z.B. mit Zeitarbeitsfirmen oder Vermittler</a:t>
            </a:r>
          </a:p>
          <a:p>
            <a:pPr marL="342000" indent="0">
              <a:lnSpc>
                <a:spcPts val="2400"/>
              </a:lnSpc>
              <a:spcBef>
                <a:spcPts val="0"/>
              </a:spcBef>
              <a:spcAft>
                <a:spcPts val="0"/>
              </a:spcAft>
              <a:buFontTx/>
              <a:buNone/>
              <a:tabLst>
                <a:tab pos="361950" algn="l"/>
              </a:tabLst>
              <a:defRPr/>
            </a:pPr>
            <a:r>
              <a:rPr lang="de-DE" sz="1900" dirty="0">
                <a:latin typeface="Calibri" panose="020F0502020204030204" pitchFamily="34" charset="0"/>
                <a:sym typeface="Wingdings 3"/>
              </a:rPr>
              <a:t>    </a:t>
            </a:r>
            <a:r>
              <a:rPr lang="de-DE" sz="1900" dirty="0">
                <a:latin typeface="Calibri" panose="020F0502020204030204" pitchFamily="34" charset="0"/>
              </a:rPr>
              <a:t>Schriftliche Verträge sind wichtig!</a:t>
            </a:r>
          </a:p>
          <a:p>
            <a:pPr marL="342000">
              <a:spcBef>
                <a:spcPts val="0"/>
              </a:spcBef>
              <a:spcAft>
                <a:spcPts val="0"/>
              </a:spcAft>
              <a:defRPr/>
            </a:pPr>
            <a:r>
              <a:rPr lang="de-DE" altLang="de-DE" sz="1900" b="1" dirty="0">
                <a:latin typeface="Calibri" panose="020F0502020204030204" pitchFamily="34" charset="0"/>
              </a:rPr>
              <a:t>Weitere Werkverträge</a:t>
            </a:r>
          </a:p>
          <a:p>
            <a:pPr marL="342000" indent="0">
              <a:spcBef>
                <a:spcPts val="0"/>
              </a:spcBef>
              <a:spcAft>
                <a:spcPts val="0"/>
              </a:spcAft>
              <a:buFontTx/>
              <a:buNone/>
              <a:defRPr/>
            </a:pPr>
            <a:r>
              <a:rPr lang="de-DE" altLang="de-DE" sz="1900" dirty="0">
                <a:latin typeface="Calibri" panose="020F0502020204030204" pitchFamily="34" charset="0"/>
              </a:rPr>
              <a:t>- Produktionsverträge</a:t>
            </a:r>
          </a:p>
          <a:p>
            <a:pPr marL="342000" lvl="1" indent="0" algn="l">
              <a:spcBef>
                <a:spcPts val="0"/>
              </a:spcBef>
              <a:spcAft>
                <a:spcPts val="0"/>
              </a:spcAft>
              <a:buFontTx/>
              <a:buNone/>
              <a:tabLst>
                <a:tab pos="628650" algn="l"/>
              </a:tabLst>
              <a:defRPr/>
            </a:pPr>
            <a:r>
              <a:rPr lang="de-DE" altLang="de-DE" sz="1900" dirty="0">
                <a:latin typeface="Calibri" panose="020F0502020204030204" pitchFamily="34" charset="0"/>
              </a:rPr>
              <a:t>   z.B. Zusammenstellung der Produktion, Erstellung</a:t>
            </a:r>
          </a:p>
          <a:p>
            <a:pPr marL="342000" lvl="1" indent="0" algn="l">
              <a:spcBef>
                <a:spcPts val="0"/>
              </a:spcBef>
              <a:spcAft>
                <a:spcPts val="0"/>
              </a:spcAft>
              <a:buFontTx/>
              <a:buNone/>
              <a:tabLst>
                <a:tab pos="628650" algn="l"/>
              </a:tabLst>
              <a:defRPr/>
            </a:pPr>
            <a:r>
              <a:rPr lang="de-DE" altLang="de-DE" sz="1900" dirty="0">
                <a:latin typeface="Calibri" panose="020F0502020204030204" pitchFamily="34" charset="0"/>
              </a:rPr>
              <a:t>   des Bühnenbildes</a:t>
            </a:r>
          </a:p>
          <a:p>
            <a:pPr marL="342000" lvl="1" indent="0" algn="l">
              <a:spcBef>
                <a:spcPts val="0"/>
              </a:spcBef>
              <a:spcAft>
                <a:spcPts val="0"/>
              </a:spcAft>
              <a:buFontTx/>
              <a:buNone/>
              <a:defRPr/>
            </a:pPr>
            <a:r>
              <a:rPr lang="de-DE" altLang="de-DE" sz="1900" dirty="0">
                <a:latin typeface="Calibri" panose="020F0502020204030204" pitchFamily="34" charset="0"/>
              </a:rPr>
              <a:t>- Dienstleistungsverträge</a:t>
            </a:r>
          </a:p>
          <a:p>
            <a:pPr marL="342000" lvl="1" indent="0" algn="l">
              <a:spcBef>
                <a:spcPts val="0"/>
              </a:spcBef>
              <a:spcAft>
                <a:spcPts val="0"/>
              </a:spcAft>
              <a:buFontTx/>
              <a:buNone/>
              <a:tabLst>
                <a:tab pos="628650" algn="l"/>
              </a:tabLst>
              <a:defRPr/>
            </a:pPr>
            <a:r>
              <a:rPr lang="de-DE" altLang="de-DE" sz="1900" dirty="0">
                <a:latin typeface="Calibri" panose="020F0502020204030204" pitchFamily="34" charset="0"/>
              </a:rPr>
              <a:t>   z.B. Cateringservice, Sicherheitsdienstleistung </a:t>
            </a:r>
          </a:p>
          <a:p>
            <a:pPr marL="342000" lvl="1" indent="0" algn="l">
              <a:spcBef>
                <a:spcPts val="0"/>
              </a:spcBef>
              <a:spcAft>
                <a:spcPts val="0"/>
              </a:spcAft>
              <a:buFontTx/>
              <a:buNone/>
              <a:tabLst>
                <a:tab pos="628650" algn="l"/>
              </a:tabLst>
              <a:defRPr/>
            </a:pPr>
            <a:r>
              <a:rPr lang="de-DE" altLang="de-DE" sz="1900" dirty="0">
                <a:latin typeface="Calibri" panose="020F0502020204030204" pitchFamily="34" charset="0"/>
              </a:rPr>
              <a:t>   (Security)	</a:t>
            </a:r>
          </a:p>
          <a:p>
            <a:pPr marL="342000" indent="0">
              <a:spcBef>
                <a:spcPts val="0"/>
              </a:spcBef>
              <a:spcAft>
                <a:spcPts val="0"/>
              </a:spcAft>
              <a:buFont typeface="Arial" charset="0"/>
              <a:buNone/>
              <a:tabLst>
                <a:tab pos="361950" algn="l"/>
              </a:tabLst>
              <a:defRPr/>
            </a:pPr>
            <a:r>
              <a:rPr lang="de-DE" altLang="de-DE" sz="1900" dirty="0">
                <a:latin typeface="Calibri" panose="020F0502020204030204" pitchFamily="34" charset="0"/>
                <a:sym typeface="Wingdings 3"/>
              </a:rPr>
              <a:t> </a:t>
            </a:r>
            <a:r>
              <a:rPr lang="de-DE" altLang="de-DE" sz="1900" dirty="0">
                <a:latin typeface="Calibri" panose="020F0502020204030204" pitchFamily="34" charset="0"/>
              </a:rPr>
              <a:t>Hierbei ist zu beachten:</a:t>
            </a:r>
          </a:p>
          <a:p>
            <a:pPr marL="342000" lvl="1" indent="0" algn="l">
              <a:spcBef>
                <a:spcPts val="0"/>
              </a:spcBef>
              <a:spcAft>
                <a:spcPts val="0"/>
              </a:spcAft>
              <a:buFontTx/>
              <a:buNone/>
              <a:defRPr/>
            </a:pPr>
            <a:r>
              <a:rPr lang="de-DE" altLang="de-DE" sz="1900" dirty="0">
                <a:latin typeface="Calibri" panose="020F0502020204030204" pitchFamily="34" charset="0"/>
              </a:rPr>
              <a:t>- Lieferkonditionen &amp; -fristen</a:t>
            </a:r>
          </a:p>
          <a:p>
            <a:pPr marL="342000" lvl="1" indent="0" algn="l">
              <a:spcBef>
                <a:spcPts val="0"/>
              </a:spcBef>
              <a:spcAft>
                <a:spcPts val="0"/>
              </a:spcAft>
              <a:buFontTx/>
              <a:buNone/>
              <a:defRPr/>
            </a:pPr>
            <a:r>
              <a:rPr lang="de-DE" altLang="de-DE" sz="1900" dirty="0">
                <a:latin typeface="Calibri" panose="020F0502020204030204" pitchFamily="34" charset="0"/>
              </a:rPr>
              <a:t>- Konventionalstrafen</a:t>
            </a:r>
          </a:p>
          <a:p>
            <a:pPr marL="342000" lvl="1" indent="0" algn="l">
              <a:spcBef>
                <a:spcPts val="0"/>
              </a:spcBef>
              <a:spcAft>
                <a:spcPts val="0"/>
              </a:spcAft>
              <a:buFontTx/>
              <a:buNone/>
              <a:defRPr/>
            </a:pPr>
            <a:r>
              <a:rPr lang="de-DE" altLang="de-DE" sz="1900" dirty="0">
                <a:latin typeface="Calibri" panose="020F0502020204030204" pitchFamily="34" charset="0"/>
              </a:rPr>
              <a:t>- Haftung durch Subunternehmer bzw.  </a:t>
            </a:r>
          </a:p>
          <a:p>
            <a:pPr marL="342000" lvl="1" indent="0" algn="l">
              <a:spcBef>
                <a:spcPts val="0"/>
              </a:spcBef>
              <a:spcAft>
                <a:spcPts val="0"/>
              </a:spcAft>
              <a:buFontTx/>
              <a:buNone/>
              <a:defRPr/>
            </a:pPr>
            <a:r>
              <a:rPr lang="de-DE" altLang="de-DE" sz="1900" dirty="0">
                <a:latin typeface="Calibri" panose="020F0502020204030204" pitchFamily="34" charset="0"/>
              </a:rPr>
              <a:t>   gesamtschuldnerische Haftung</a:t>
            </a:r>
          </a:p>
          <a:p>
            <a:pPr marL="0" indent="-58050">
              <a:spcBef>
                <a:spcPts val="480"/>
              </a:spcBef>
              <a:spcAft>
                <a:spcPts val="0"/>
              </a:spcAft>
              <a:buFontTx/>
              <a:buNone/>
              <a:defRPr/>
            </a:pPr>
            <a:r>
              <a:rPr lang="de-DE" altLang="de-DE" sz="1900" dirty="0">
                <a:latin typeface="Calibri" panose="020F0502020204030204" pitchFamily="34" charset="0"/>
              </a:rPr>
              <a:t>Gesamtschuldnerische Haftung bedeutet, dass mehrere natürliche oder juristische Personen für denselben Schaden gemeinsam verantwortlich sind und ggf. auch dafür haftbar gemacht werden können.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animEffect transition="in" filter="fade">
                                      <p:cBhvr>
                                        <p:cTn id="7" dur="1000"/>
                                        <p:tgtEl>
                                          <p:spTgt spid="317443">
                                            <p:txEl>
                                              <p:pRg st="0" end="0"/>
                                            </p:txEl>
                                          </p:spTgt>
                                        </p:tgtEl>
                                      </p:cBhvr>
                                    </p:animEffect>
                                    <p:anim calcmode="lin" valueType="num">
                                      <p:cBhvr>
                                        <p:cTn id="8" dur="1000" fill="hold"/>
                                        <p:tgtEl>
                                          <p:spTgt spid="3174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7443">
                                            <p:txEl>
                                              <p:pRg st="1" end="1"/>
                                            </p:txEl>
                                          </p:spTgt>
                                        </p:tgtEl>
                                        <p:attrNameLst>
                                          <p:attrName>style.visibility</p:attrName>
                                        </p:attrNameLst>
                                      </p:cBhvr>
                                      <p:to>
                                        <p:strVal val="visible"/>
                                      </p:to>
                                    </p:set>
                                    <p:animEffect transition="in" filter="fade">
                                      <p:cBhvr>
                                        <p:cTn id="12" dur="1000"/>
                                        <p:tgtEl>
                                          <p:spTgt spid="317443">
                                            <p:txEl>
                                              <p:pRg st="1" end="1"/>
                                            </p:txEl>
                                          </p:spTgt>
                                        </p:tgtEl>
                                      </p:cBhvr>
                                    </p:animEffect>
                                    <p:anim calcmode="lin" valueType="num">
                                      <p:cBhvr>
                                        <p:cTn id="13" dur="1000" fill="hold"/>
                                        <p:tgtEl>
                                          <p:spTgt spid="3174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1744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7443">
                                            <p:txEl>
                                              <p:pRg st="2" end="2"/>
                                            </p:txEl>
                                          </p:spTgt>
                                        </p:tgtEl>
                                        <p:attrNameLst>
                                          <p:attrName>style.visibility</p:attrName>
                                        </p:attrNameLst>
                                      </p:cBhvr>
                                      <p:to>
                                        <p:strVal val="visible"/>
                                      </p:to>
                                    </p:set>
                                    <p:animEffect transition="in" filter="fade">
                                      <p:cBhvr>
                                        <p:cTn id="17" dur="1000"/>
                                        <p:tgtEl>
                                          <p:spTgt spid="317443">
                                            <p:txEl>
                                              <p:pRg st="2" end="2"/>
                                            </p:txEl>
                                          </p:spTgt>
                                        </p:tgtEl>
                                      </p:cBhvr>
                                    </p:animEffect>
                                    <p:anim calcmode="lin" valueType="num">
                                      <p:cBhvr>
                                        <p:cTn id="18" dur="1000" fill="hold"/>
                                        <p:tgtEl>
                                          <p:spTgt spid="3174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1744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7443">
                                            <p:txEl>
                                              <p:pRg st="3" end="3"/>
                                            </p:txEl>
                                          </p:spTgt>
                                        </p:tgtEl>
                                        <p:attrNameLst>
                                          <p:attrName>style.visibility</p:attrName>
                                        </p:attrNameLst>
                                      </p:cBhvr>
                                      <p:to>
                                        <p:strVal val="visible"/>
                                      </p:to>
                                    </p:set>
                                    <p:animEffect transition="in" filter="fade">
                                      <p:cBhvr>
                                        <p:cTn id="22" dur="1000"/>
                                        <p:tgtEl>
                                          <p:spTgt spid="317443">
                                            <p:txEl>
                                              <p:pRg st="3" end="3"/>
                                            </p:txEl>
                                          </p:spTgt>
                                        </p:tgtEl>
                                      </p:cBhvr>
                                    </p:animEffect>
                                    <p:anim calcmode="lin" valueType="num">
                                      <p:cBhvr>
                                        <p:cTn id="23" dur="1000" fill="hold"/>
                                        <p:tgtEl>
                                          <p:spTgt spid="31744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1744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17443">
                                            <p:txEl>
                                              <p:pRg st="4" end="4"/>
                                            </p:txEl>
                                          </p:spTgt>
                                        </p:tgtEl>
                                        <p:attrNameLst>
                                          <p:attrName>style.visibility</p:attrName>
                                        </p:attrNameLst>
                                      </p:cBhvr>
                                      <p:to>
                                        <p:strVal val="visible"/>
                                      </p:to>
                                    </p:set>
                                    <p:animEffect transition="in" filter="fade">
                                      <p:cBhvr>
                                        <p:cTn id="27" dur="1000"/>
                                        <p:tgtEl>
                                          <p:spTgt spid="317443">
                                            <p:txEl>
                                              <p:pRg st="4" end="4"/>
                                            </p:txEl>
                                          </p:spTgt>
                                        </p:tgtEl>
                                      </p:cBhvr>
                                    </p:animEffect>
                                    <p:anim calcmode="lin" valueType="num">
                                      <p:cBhvr>
                                        <p:cTn id="28" dur="1000" fill="hold"/>
                                        <p:tgtEl>
                                          <p:spTgt spid="31744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1744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7443">
                                            <p:txEl>
                                              <p:pRg st="5" end="5"/>
                                            </p:txEl>
                                          </p:spTgt>
                                        </p:tgtEl>
                                        <p:attrNameLst>
                                          <p:attrName>style.visibility</p:attrName>
                                        </p:attrNameLst>
                                      </p:cBhvr>
                                      <p:to>
                                        <p:strVal val="visible"/>
                                      </p:to>
                                    </p:set>
                                    <p:animEffect transition="in" filter="fade">
                                      <p:cBhvr>
                                        <p:cTn id="32" dur="1000"/>
                                        <p:tgtEl>
                                          <p:spTgt spid="317443">
                                            <p:txEl>
                                              <p:pRg st="5" end="5"/>
                                            </p:txEl>
                                          </p:spTgt>
                                        </p:tgtEl>
                                      </p:cBhvr>
                                    </p:animEffect>
                                    <p:anim calcmode="lin" valueType="num">
                                      <p:cBhvr>
                                        <p:cTn id="33" dur="1000" fill="hold"/>
                                        <p:tgtEl>
                                          <p:spTgt spid="31744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1744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17443">
                                            <p:txEl>
                                              <p:pRg st="6" end="6"/>
                                            </p:txEl>
                                          </p:spTgt>
                                        </p:tgtEl>
                                        <p:attrNameLst>
                                          <p:attrName>style.visibility</p:attrName>
                                        </p:attrNameLst>
                                      </p:cBhvr>
                                      <p:to>
                                        <p:strVal val="visible"/>
                                      </p:to>
                                    </p:set>
                                    <p:animEffect transition="in" filter="fade">
                                      <p:cBhvr>
                                        <p:cTn id="37" dur="1000"/>
                                        <p:tgtEl>
                                          <p:spTgt spid="317443">
                                            <p:txEl>
                                              <p:pRg st="6" end="6"/>
                                            </p:txEl>
                                          </p:spTgt>
                                        </p:tgtEl>
                                      </p:cBhvr>
                                    </p:animEffect>
                                    <p:anim calcmode="lin" valueType="num">
                                      <p:cBhvr>
                                        <p:cTn id="38" dur="1000" fill="hold"/>
                                        <p:tgtEl>
                                          <p:spTgt spid="31744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1744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17443">
                                            <p:txEl>
                                              <p:pRg st="7" end="7"/>
                                            </p:txEl>
                                          </p:spTgt>
                                        </p:tgtEl>
                                        <p:attrNameLst>
                                          <p:attrName>style.visibility</p:attrName>
                                        </p:attrNameLst>
                                      </p:cBhvr>
                                      <p:to>
                                        <p:strVal val="visible"/>
                                      </p:to>
                                    </p:set>
                                    <p:animEffect transition="in" filter="fade">
                                      <p:cBhvr>
                                        <p:cTn id="42" dur="1000"/>
                                        <p:tgtEl>
                                          <p:spTgt spid="317443">
                                            <p:txEl>
                                              <p:pRg st="7" end="7"/>
                                            </p:txEl>
                                          </p:spTgt>
                                        </p:tgtEl>
                                      </p:cBhvr>
                                    </p:animEffect>
                                    <p:anim calcmode="lin" valueType="num">
                                      <p:cBhvr>
                                        <p:cTn id="43" dur="1000" fill="hold"/>
                                        <p:tgtEl>
                                          <p:spTgt spid="31744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1744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7443">
                                            <p:txEl>
                                              <p:pRg st="8" end="8"/>
                                            </p:txEl>
                                          </p:spTgt>
                                        </p:tgtEl>
                                        <p:attrNameLst>
                                          <p:attrName>style.visibility</p:attrName>
                                        </p:attrNameLst>
                                      </p:cBhvr>
                                      <p:to>
                                        <p:strVal val="visible"/>
                                      </p:to>
                                    </p:set>
                                    <p:animEffect transition="in" filter="fade">
                                      <p:cBhvr>
                                        <p:cTn id="49" dur="1000"/>
                                        <p:tgtEl>
                                          <p:spTgt spid="317443">
                                            <p:txEl>
                                              <p:pRg st="8" end="8"/>
                                            </p:txEl>
                                          </p:spTgt>
                                        </p:tgtEl>
                                      </p:cBhvr>
                                    </p:animEffect>
                                    <p:anim calcmode="lin" valueType="num">
                                      <p:cBhvr>
                                        <p:cTn id="50" dur="1000" fill="hold"/>
                                        <p:tgtEl>
                                          <p:spTgt spid="31744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1744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7443">
                                            <p:txEl>
                                              <p:pRg st="9" end="9"/>
                                            </p:txEl>
                                          </p:spTgt>
                                        </p:tgtEl>
                                        <p:attrNameLst>
                                          <p:attrName>style.visibility</p:attrName>
                                        </p:attrNameLst>
                                      </p:cBhvr>
                                      <p:to>
                                        <p:strVal val="visible"/>
                                      </p:to>
                                    </p:set>
                                    <p:animEffect transition="in" filter="fade">
                                      <p:cBhvr>
                                        <p:cTn id="54" dur="1000"/>
                                        <p:tgtEl>
                                          <p:spTgt spid="317443">
                                            <p:txEl>
                                              <p:pRg st="9" end="9"/>
                                            </p:txEl>
                                          </p:spTgt>
                                        </p:tgtEl>
                                      </p:cBhvr>
                                    </p:animEffect>
                                    <p:anim calcmode="lin" valueType="num">
                                      <p:cBhvr>
                                        <p:cTn id="55" dur="1000" fill="hold"/>
                                        <p:tgtEl>
                                          <p:spTgt spid="31744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1744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7443">
                                            <p:txEl>
                                              <p:pRg st="10" end="10"/>
                                            </p:txEl>
                                          </p:spTgt>
                                        </p:tgtEl>
                                        <p:attrNameLst>
                                          <p:attrName>style.visibility</p:attrName>
                                        </p:attrNameLst>
                                      </p:cBhvr>
                                      <p:to>
                                        <p:strVal val="visible"/>
                                      </p:to>
                                    </p:set>
                                    <p:animEffect transition="in" filter="fade">
                                      <p:cBhvr>
                                        <p:cTn id="59" dur="1000"/>
                                        <p:tgtEl>
                                          <p:spTgt spid="317443">
                                            <p:txEl>
                                              <p:pRg st="10" end="10"/>
                                            </p:txEl>
                                          </p:spTgt>
                                        </p:tgtEl>
                                      </p:cBhvr>
                                    </p:animEffect>
                                    <p:anim calcmode="lin" valueType="num">
                                      <p:cBhvr>
                                        <p:cTn id="60" dur="1000" fill="hold"/>
                                        <p:tgtEl>
                                          <p:spTgt spid="31744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1744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17443">
                                            <p:txEl>
                                              <p:pRg st="11" end="11"/>
                                            </p:txEl>
                                          </p:spTgt>
                                        </p:tgtEl>
                                        <p:attrNameLst>
                                          <p:attrName>style.visibility</p:attrName>
                                        </p:attrNameLst>
                                      </p:cBhvr>
                                      <p:to>
                                        <p:strVal val="visible"/>
                                      </p:to>
                                    </p:set>
                                    <p:animEffect transition="in" filter="fade">
                                      <p:cBhvr>
                                        <p:cTn id="64" dur="1000"/>
                                        <p:tgtEl>
                                          <p:spTgt spid="317443">
                                            <p:txEl>
                                              <p:pRg st="11" end="11"/>
                                            </p:txEl>
                                          </p:spTgt>
                                        </p:tgtEl>
                                      </p:cBhvr>
                                    </p:animEffect>
                                    <p:anim calcmode="lin" valueType="num">
                                      <p:cBhvr>
                                        <p:cTn id="65" dur="1000" fill="hold"/>
                                        <p:tgtEl>
                                          <p:spTgt spid="31744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1744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17443">
                                            <p:txEl>
                                              <p:pRg st="12" end="12"/>
                                            </p:txEl>
                                          </p:spTgt>
                                        </p:tgtEl>
                                        <p:attrNameLst>
                                          <p:attrName>style.visibility</p:attrName>
                                        </p:attrNameLst>
                                      </p:cBhvr>
                                      <p:to>
                                        <p:strVal val="visible"/>
                                      </p:to>
                                    </p:set>
                                    <p:animEffect transition="in" filter="fade">
                                      <p:cBhvr>
                                        <p:cTn id="69" dur="1000"/>
                                        <p:tgtEl>
                                          <p:spTgt spid="317443">
                                            <p:txEl>
                                              <p:pRg st="12" end="12"/>
                                            </p:txEl>
                                          </p:spTgt>
                                        </p:tgtEl>
                                      </p:cBhvr>
                                    </p:animEffect>
                                    <p:anim calcmode="lin" valueType="num">
                                      <p:cBhvr>
                                        <p:cTn id="70" dur="1000" fill="hold"/>
                                        <p:tgtEl>
                                          <p:spTgt spid="31744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17443">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17443">
                                            <p:txEl>
                                              <p:pRg st="13" end="13"/>
                                            </p:txEl>
                                          </p:spTgt>
                                        </p:tgtEl>
                                        <p:attrNameLst>
                                          <p:attrName>style.visibility</p:attrName>
                                        </p:attrNameLst>
                                      </p:cBhvr>
                                      <p:to>
                                        <p:strVal val="visible"/>
                                      </p:to>
                                    </p:set>
                                    <p:animEffect transition="in" filter="fade">
                                      <p:cBhvr>
                                        <p:cTn id="74" dur="1000"/>
                                        <p:tgtEl>
                                          <p:spTgt spid="317443">
                                            <p:txEl>
                                              <p:pRg st="13" end="13"/>
                                            </p:txEl>
                                          </p:spTgt>
                                        </p:tgtEl>
                                      </p:cBhvr>
                                    </p:animEffect>
                                    <p:anim calcmode="lin" valueType="num">
                                      <p:cBhvr>
                                        <p:cTn id="75" dur="1000" fill="hold"/>
                                        <p:tgtEl>
                                          <p:spTgt spid="317443">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317443">
                                            <p:txEl>
                                              <p:pRg st="13" end="13"/>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17443">
                                            <p:txEl>
                                              <p:pRg st="14" end="14"/>
                                            </p:txEl>
                                          </p:spTgt>
                                        </p:tgtEl>
                                        <p:attrNameLst>
                                          <p:attrName>style.visibility</p:attrName>
                                        </p:attrNameLst>
                                      </p:cBhvr>
                                      <p:to>
                                        <p:strVal val="visible"/>
                                      </p:to>
                                    </p:set>
                                    <p:animEffect transition="in" filter="fade">
                                      <p:cBhvr>
                                        <p:cTn id="79" dur="1000"/>
                                        <p:tgtEl>
                                          <p:spTgt spid="317443">
                                            <p:txEl>
                                              <p:pRg st="14" end="14"/>
                                            </p:txEl>
                                          </p:spTgt>
                                        </p:tgtEl>
                                      </p:cBhvr>
                                    </p:animEffect>
                                    <p:anim calcmode="lin" valueType="num">
                                      <p:cBhvr>
                                        <p:cTn id="80" dur="1000" fill="hold"/>
                                        <p:tgtEl>
                                          <p:spTgt spid="317443">
                                            <p:txEl>
                                              <p:pRg st="14" end="14"/>
                                            </p:txEl>
                                          </p:spTgt>
                                        </p:tgtEl>
                                        <p:attrNameLst>
                                          <p:attrName>ppt_x</p:attrName>
                                        </p:attrNameLst>
                                      </p:cBhvr>
                                      <p:tavLst>
                                        <p:tav tm="0">
                                          <p:val>
                                            <p:strVal val="#ppt_x"/>
                                          </p:val>
                                        </p:tav>
                                        <p:tav tm="100000">
                                          <p:val>
                                            <p:strVal val="#ppt_x"/>
                                          </p:val>
                                        </p:tav>
                                      </p:tavLst>
                                    </p:anim>
                                    <p:anim calcmode="lin" valueType="num">
                                      <p:cBhvr>
                                        <p:cTn id="81" dur="1000" fill="hold"/>
                                        <p:tgtEl>
                                          <p:spTgt spid="31744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17443">
                                            <p:txEl>
                                              <p:pRg st="15" end="15"/>
                                            </p:txEl>
                                          </p:spTgt>
                                        </p:tgtEl>
                                        <p:attrNameLst>
                                          <p:attrName>style.visibility</p:attrName>
                                        </p:attrNameLst>
                                      </p:cBhvr>
                                      <p:to>
                                        <p:strVal val="visible"/>
                                      </p:to>
                                    </p:set>
                                    <p:animEffect transition="in" filter="fade">
                                      <p:cBhvr>
                                        <p:cTn id="86" dur="1000"/>
                                        <p:tgtEl>
                                          <p:spTgt spid="317443">
                                            <p:txEl>
                                              <p:pRg st="15" end="15"/>
                                            </p:txEl>
                                          </p:spTgt>
                                        </p:tgtEl>
                                      </p:cBhvr>
                                    </p:animEffect>
                                    <p:anim calcmode="lin" valueType="num">
                                      <p:cBhvr>
                                        <p:cTn id="87" dur="1000" fill="hold"/>
                                        <p:tgtEl>
                                          <p:spTgt spid="317443">
                                            <p:txEl>
                                              <p:pRg st="15" end="15"/>
                                            </p:txEl>
                                          </p:spTgt>
                                        </p:tgtEl>
                                        <p:attrNameLst>
                                          <p:attrName>ppt_x</p:attrName>
                                        </p:attrNameLst>
                                      </p:cBhvr>
                                      <p:tavLst>
                                        <p:tav tm="0">
                                          <p:val>
                                            <p:strVal val="#ppt_x"/>
                                          </p:val>
                                        </p:tav>
                                        <p:tav tm="100000">
                                          <p:val>
                                            <p:strVal val="#ppt_x"/>
                                          </p:val>
                                        </p:tav>
                                      </p:tavLst>
                                    </p:anim>
                                    <p:anim calcmode="lin" valueType="num">
                                      <p:cBhvr>
                                        <p:cTn id="88" dur="1000" fill="hold"/>
                                        <p:tgtEl>
                                          <p:spTgt spid="317443">
                                            <p:txEl>
                                              <p:pRg st="15" end="15"/>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17443">
                                            <p:txEl>
                                              <p:pRg st="16" end="16"/>
                                            </p:txEl>
                                          </p:spTgt>
                                        </p:tgtEl>
                                        <p:attrNameLst>
                                          <p:attrName>style.visibility</p:attrName>
                                        </p:attrNameLst>
                                      </p:cBhvr>
                                      <p:to>
                                        <p:strVal val="visible"/>
                                      </p:to>
                                    </p:set>
                                    <p:animEffect transition="in" filter="fade">
                                      <p:cBhvr>
                                        <p:cTn id="91" dur="1000"/>
                                        <p:tgtEl>
                                          <p:spTgt spid="317443">
                                            <p:txEl>
                                              <p:pRg st="16" end="16"/>
                                            </p:txEl>
                                          </p:spTgt>
                                        </p:tgtEl>
                                      </p:cBhvr>
                                    </p:animEffect>
                                    <p:anim calcmode="lin" valueType="num">
                                      <p:cBhvr>
                                        <p:cTn id="92" dur="1000" fill="hold"/>
                                        <p:tgtEl>
                                          <p:spTgt spid="317443">
                                            <p:txEl>
                                              <p:pRg st="16" end="16"/>
                                            </p:txEl>
                                          </p:spTgt>
                                        </p:tgtEl>
                                        <p:attrNameLst>
                                          <p:attrName>ppt_x</p:attrName>
                                        </p:attrNameLst>
                                      </p:cBhvr>
                                      <p:tavLst>
                                        <p:tav tm="0">
                                          <p:val>
                                            <p:strVal val="#ppt_x"/>
                                          </p:val>
                                        </p:tav>
                                        <p:tav tm="100000">
                                          <p:val>
                                            <p:strVal val="#ppt_x"/>
                                          </p:val>
                                        </p:tav>
                                      </p:tavLst>
                                    </p:anim>
                                    <p:anim calcmode="lin" valueType="num">
                                      <p:cBhvr>
                                        <p:cTn id="93" dur="1000" fill="hold"/>
                                        <p:tgtEl>
                                          <p:spTgt spid="317443">
                                            <p:txEl>
                                              <p:pRg st="16" end="16"/>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17443">
                                            <p:txEl>
                                              <p:pRg st="17" end="17"/>
                                            </p:txEl>
                                          </p:spTgt>
                                        </p:tgtEl>
                                        <p:attrNameLst>
                                          <p:attrName>style.visibility</p:attrName>
                                        </p:attrNameLst>
                                      </p:cBhvr>
                                      <p:to>
                                        <p:strVal val="visible"/>
                                      </p:to>
                                    </p:set>
                                    <p:animEffect transition="in" filter="fade">
                                      <p:cBhvr>
                                        <p:cTn id="96" dur="1000"/>
                                        <p:tgtEl>
                                          <p:spTgt spid="317443">
                                            <p:txEl>
                                              <p:pRg st="17" end="17"/>
                                            </p:txEl>
                                          </p:spTgt>
                                        </p:tgtEl>
                                      </p:cBhvr>
                                    </p:animEffect>
                                    <p:anim calcmode="lin" valueType="num">
                                      <p:cBhvr>
                                        <p:cTn id="97" dur="1000" fill="hold"/>
                                        <p:tgtEl>
                                          <p:spTgt spid="317443">
                                            <p:txEl>
                                              <p:pRg st="17" end="17"/>
                                            </p:txEl>
                                          </p:spTgt>
                                        </p:tgtEl>
                                        <p:attrNameLst>
                                          <p:attrName>ppt_x</p:attrName>
                                        </p:attrNameLst>
                                      </p:cBhvr>
                                      <p:tavLst>
                                        <p:tav tm="0">
                                          <p:val>
                                            <p:strVal val="#ppt_x"/>
                                          </p:val>
                                        </p:tav>
                                        <p:tav tm="100000">
                                          <p:val>
                                            <p:strVal val="#ppt_x"/>
                                          </p:val>
                                        </p:tav>
                                      </p:tavLst>
                                    </p:anim>
                                    <p:anim calcmode="lin" valueType="num">
                                      <p:cBhvr>
                                        <p:cTn id="98" dur="1000" fill="hold"/>
                                        <p:tgtEl>
                                          <p:spTgt spid="317443">
                                            <p:txEl>
                                              <p:pRg st="17" end="17"/>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317443">
                                            <p:txEl>
                                              <p:pRg st="18" end="18"/>
                                            </p:txEl>
                                          </p:spTgt>
                                        </p:tgtEl>
                                        <p:attrNameLst>
                                          <p:attrName>style.visibility</p:attrName>
                                        </p:attrNameLst>
                                      </p:cBhvr>
                                      <p:to>
                                        <p:strVal val="visible"/>
                                      </p:to>
                                    </p:set>
                                    <p:animEffect transition="in" filter="fade">
                                      <p:cBhvr>
                                        <p:cTn id="101" dur="1000"/>
                                        <p:tgtEl>
                                          <p:spTgt spid="317443">
                                            <p:txEl>
                                              <p:pRg st="18" end="18"/>
                                            </p:txEl>
                                          </p:spTgt>
                                        </p:tgtEl>
                                      </p:cBhvr>
                                    </p:animEffect>
                                    <p:anim calcmode="lin" valueType="num">
                                      <p:cBhvr>
                                        <p:cTn id="102" dur="1000" fill="hold"/>
                                        <p:tgtEl>
                                          <p:spTgt spid="317443">
                                            <p:txEl>
                                              <p:pRg st="18" end="18"/>
                                            </p:txEl>
                                          </p:spTgt>
                                        </p:tgtEl>
                                        <p:attrNameLst>
                                          <p:attrName>ppt_x</p:attrName>
                                        </p:attrNameLst>
                                      </p:cBhvr>
                                      <p:tavLst>
                                        <p:tav tm="0">
                                          <p:val>
                                            <p:strVal val="#ppt_x"/>
                                          </p:val>
                                        </p:tav>
                                        <p:tav tm="100000">
                                          <p:val>
                                            <p:strVal val="#ppt_x"/>
                                          </p:val>
                                        </p:tav>
                                      </p:tavLst>
                                    </p:anim>
                                    <p:anim calcmode="lin" valueType="num">
                                      <p:cBhvr>
                                        <p:cTn id="103" dur="1000" fill="hold"/>
                                        <p:tgtEl>
                                          <p:spTgt spid="317443">
                                            <p:txEl>
                                              <p:pRg st="18" end="18"/>
                                            </p:txEl>
                                          </p:spTgt>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17443">
                                            <p:txEl>
                                              <p:pRg st="19" end="19"/>
                                            </p:txEl>
                                          </p:spTgt>
                                        </p:tgtEl>
                                        <p:attrNameLst>
                                          <p:attrName>style.visibility</p:attrName>
                                        </p:attrNameLst>
                                      </p:cBhvr>
                                      <p:to>
                                        <p:strVal val="visible"/>
                                      </p:to>
                                    </p:set>
                                    <p:animEffect transition="in" filter="fade">
                                      <p:cBhvr>
                                        <p:cTn id="106" dur="1000"/>
                                        <p:tgtEl>
                                          <p:spTgt spid="317443">
                                            <p:txEl>
                                              <p:pRg st="19" end="19"/>
                                            </p:txEl>
                                          </p:spTgt>
                                        </p:tgtEl>
                                      </p:cBhvr>
                                    </p:animEffect>
                                    <p:anim calcmode="lin" valueType="num">
                                      <p:cBhvr>
                                        <p:cTn id="107" dur="1000" fill="hold"/>
                                        <p:tgtEl>
                                          <p:spTgt spid="317443">
                                            <p:txEl>
                                              <p:pRg st="19" end="19"/>
                                            </p:txEl>
                                          </p:spTgt>
                                        </p:tgtEl>
                                        <p:attrNameLst>
                                          <p:attrName>ppt_x</p:attrName>
                                        </p:attrNameLst>
                                      </p:cBhvr>
                                      <p:tavLst>
                                        <p:tav tm="0">
                                          <p:val>
                                            <p:strVal val="#ppt_x"/>
                                          </p:val>
                                        </p:tav>
                                        <p:tav tm="100000">
                                          <p:val>
                                            <p:strVal val="#ppt_x"/>
                                          </p:val>
                                        </p:tav>
                                      </p:tavLst>
                                    </p:anim>
                                    <p:anim calcmode="lin" valueType="num">
                                      <p:cBhvr>
                                        <p:cTn id="108" dur="1000" fill="hold"/>
                                        <p:tgtEl>
                                          <p:spTgt spid="31744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317443">
                                            <p:txEl>
                                              <p:pRg st="20" end="20"/>
                                            </p:txEl>
                                          </p:spTgt>
                                        </p:tgtEl>
                                        <p:attrNameLst>
                                          <p:attrName>style.visibility</p:attrName>
                                        </p:attrNameLst>
                                      </p:cBhvr>
                                      <p:to>
                                        <p:strVal val="visible"/>
                                      </p:to>
                                    </p:set>
                                    <p:animEffect transition="in" filter="fade">
                                      <p:cBhvr>
                                        <p:cTn id="113" dur="1000"/>
                                        <p:tgtEl>
                                          <p:spTgt spid="317443">
                                            <p:txEl>
                                              <p:pRg st="20" end="20"/>
                                            </p:txEl>
                                          </p:spTgt>
                                        </p:tgtEl>
                                      </p:cBhvr>
                                    </p:animEffect>
                                    <p:anim calcmode="lin" valueType="num">
                                      <p:cBhvr>
                                        <p:cTn id="114" dur="1000" fill="hold"/>
                                        <p:tgtEl>
                                          <p:spTgt spid="317443">
                                            <p:txEl>
                                              <p:pRg st="20" end="20"/>
                                            </p:txEl>
                                          </p:spTgt>
                                        </p:tgtEl>
                                        <p:attrNameLst>
                                          <p:attrName>ppt_x</p:attrName>
                                        </p:attrNameLst>
                                      </p:cBhvr>
                                      <p:tavLst>
                                        <p:tav tm="0">
                                          <p:val>
                                            <p:strVal val="#ppt_x"/>
                                          </p:val>
                                        </p:tav>
                                        <p:tav tm="100000">
                                          <p:val>
                                            <p:strVal val="#ppt_x"/>
                                          </p:val>
                                        </p:tav>
                                      </p:tavLst>
                                    </p:anim>
                                    <p:anim calcmode="lin" valueType="num">
                                      <p:cBhvr>
                                        <p:cTn id="115" dur="1000" fill="hold"/>
                                        <p:tgtEl>
                                          <p:spTgt spid="317443">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a:extLst>
              <a:ext uri="{FF2B5EF4-FFF2-40B4-BE49-F238E27FC236}">
                <a16:creationId xmlns:a16="http://schemas.microsoft.com/office/drawing/2014/main" id="{B4CA742B-FD08-CD1B-813E-FD46DC19781E}"/>
              </a:ext>
            </a:extLst>
          </p:cNvPr>
          <p:cNvSpPr>
            <a:spLocks noGrp="1"/>
          </p:cNvSpPr>
          <p:nvPr>
            <p:ph type="title"/>
          </p:nvPr>
        </p:nvSpPr>
        <p:spPr>
          <a:xfrm>
            <a:off x="315913" y="179388"/>
            <a:ext cx="6172200" cy="863600"/>
          </a:xfrm>
        </p:spPr>
        <p:txBody>
          <a:bodyPr/>
          <a:lstStyle/>
          <a:p>
            <a:r>
              <a:rPr lang="de-DE" altLang="de-DE" sz="3000" dirty="0">
                <a:latin typeface="Calibri" panose="020F0502020204030204" pitchFamily="34" charset="0"/>
              </a:rPr>
              <a:t>Künstlerverträge</a:t>
            </a:r>
          </a:p>
        </p:txBody>
      </p:sp>
      <p:sp>
        <p:nvSpPr>
          <p:cNvPr id="318467" name="Rectangle 3">
            <a:extLst>
              <a:ext uri="{FF2B5EF4-FFF2-40B4-BE49-F238E27FC236}">
                <a16:creationId xmlns:a16="http://schemas.microsoft.com/office/drawing/2014/main" id="{366DD437-6CBB-5749-6185-B364CA776799}"/>
              </a:ext>
            </a:extLst>
          </p:cNvPr>
          <p:cNvSpPr>
            <a:spLocks noGrp="1" noChangeArrowheads="1"/>
          </p:cNvSpPr>
          <p:nvPr>
            <p:ph idx="1"/>
          </p:nvPr>
        </p:nvSpPr>
        <p:spPr>
          <a:xfrm>
            <a:off x="620713" y="1187450"/>
            <a:ext cx="5894387" cy="7488238"/>
          </a:xfrm>
        </p:spPr>
        <p:txBody>
          <a:bodyPr/>
          <a:lstStyle/>
          <a:p>
            <a:pPr marL="0" indent="0">
              <a:buFont typeface="Arial" charset="0"/>
              <a:buNone/>
              <a:defRPr/>
            </a:pPr>
            <a:r>
              <a:rPr lang="de-DE" altLang="de-DE" sz="1900" b="1" dirty="0">
                <a:latin typeface="Calibri" panose="020F0502020204030204" pitchFamily="34" charset="0"/>
              </a:rPr>
              <a:t>Inhalt von Künstlerverträgen</a:t>
            </a:r>
          </a:p>
          <a:p>
            <a:pPr>
              <a:buFont typeface="Arial" charset="0"/>
              <a:buChar char="•"/>
              <a:defRPr/>
            </a:pPr>
            <a:r>
              <a:rPr lang="de-DE" altLang="de-DE" sz="1900" dirty="0">
                <a:latin typeface="Calibri" panose="020F0502020204030204" pitchFamily="34" charset="0"/>
              </a:rPr>
              <a:t>Vertragspartner </a:t>
            </a:r>
          </a:p>
          <a:p>
            <a:pPr marL="361950" lvl="1" indent="0" algn="l">
              <a:spcBef>
                <a:spcPts val="0"/>
              </a:spcBef>
              <a:spcAft>
                <a:spcPts val="600"/>
              </a:spcAft>
              <a:buFont typeface="Arial" charset="0"/>
              <a:buNone/>
              <a:tabLst>
                <a:tab pos="266700" algn="l"/>
              </a:tabLst>
              <a:defRPr/>
            </a:pPr>
            <a:r>
              <a:rPr lang="de-DE" altLang="de-DE" sz="1900" dirty="0">
                <a:latin typeface="Calibri" panose="020F0502020204030204" pitchFamily="34" charset="0"/>
              </a:rPr>
              <a:t>(Tourneeveranstalter in Vertretung des Künstlers)</a:t>
            </a:r>
          </a:p>
          <a:p>
            <a:pPr>
              <a:buFont typeface="Arial" charset="0"/>
              <a:buChar char="•"/>
              <a:defRPr/>
            </a:pPr>
            <a:r>
              <a:rPr lang="de-DE" altLang="de-DE" sz="1900" dirty="0">
                <a:latin typeface="Calibri" panose="020F0502020204030204" pitchFamily="34" charset="0"/>
              </a:rPr>
              <a:t>Auftrittsort, Auftrittstag und -zeit</a:t>
            </a:r>
          </a:p>
          <a:p>
            <a:pPr>
              <a:buFont typeface="Arial" charset="0"/>
              <a:buChar char="•"/>
              <a:defRPr/>
            </a:pPr>
            <a:r>
              <a:rPr lang="de-DE" altLang="de-DE" sz="1900" dirty="0">
                <a:latin typeface="Calibri" panose="020F0502020204030204" pitchFamily="34" charset="0"/>
              </a:rPr>
              <a:t>Dauer des Auftritts </a:t>
            </a:r>
          </a:p>
          <a:p>
            <a:pPr marL="361950" lvl="1" indent="0" algn="l">
              <a:spcBef>
                <a:spcPts val="0"/>
              </a:spcBef>
              <a:spcAft>
                <a:spcPts val="600"/>
              </a:spcAft>
              <a:buFont typeface="Arial" charset="0"/>
              <a:buNone/>
              <a:tabLst>
                <a:tab pos="266700" algn="l"/>
              </a:tabLst>
              <a:defRPr/>
            </a:pPr>
            <a:r>
              <a:rPr lang="de-DE" altLang="de-DE" sz="1900" dirty="0">
                <a:latin typeface="Calibri" panose="020F0502020204030204" pitchFamily="34" charset="0"/>
              </a:rPr>
              <a:t>(inklusive Zugaben und möglichen Pausen)</a:t>
            </a:r>
          </a:p>
          <a:p>
            <a:pPr>
              <a:buFont typeface="Arial" charset="0"/>
              <a:buChar char="•"/>
              <a:defRPr/>
            </a:pPr>
            <a:r>
              <a:rPr lang="de-DE" altLang="de-DE" sz="1900" dirty="0">
                <a:latin typeface="Calibri" panose="020F0502020204030204" pitchFamily="34" charset="0"/>
              </a:rPr>
              <a:t>Ggf. Inhalte der Darbietung</a:t>
            </a:r>
          </a:p>
          <a:p>
            <a:pPr marL="361950" lvl="1" indent="0" algn="l">
              <a:spcBef>
                <a:spcPts val="0"/>
              </a:spcBef>
              <a:spcAft>
                <a:spcPts val="600"/>
              </a:spcAft>
              <a:buFont typeface="Arial" charset="0"/>
              <a:buNone/>
              <a:tabLst>
                <a:tab pos="266700" algn="l"/>
              </a:tabLst>
              <a:defRPr/>
            </a:pPr>
            <a:r>
              <a:rPr lang="de-DE" altLang="de-DE" sz="1900" dirty="0">
                <a:latin typeface="Calibri" panose="020F0502020204030204" pitchFamily="34" charset="0"/>
              </a:rPr>
              <a:t>(üblicherweise gilt jedoch die künstlerische Freiheit in Inhalt und Gestaltung des Auftritts)</a:t>
            </a:r>
          </a:p>
          <a:p>
            <a:pPr>
              <a:buFont typeface="Arial" charset="0"/>
              <a:buChar char="•"/>
              <a:defRPr/>
            </a:pPr>
            <a:r>
              <a:rPr lang="de-DE" altLang="de-DE" sz="1900" dirty="0">
                <a:latin typeface="Calibri" panose="020F0502020204030204" pitchFamily="34" charset="0"/>
              </a:rPr>
              <a:t>Höhe der Gage und Zahlungsmodalitäten</a:t>
            </a:r>
          </a:p>
          <a:p>
            <a:pPr marL="361950" lvl="1" indent="0" algn="l">
              <a:spcBef>
                <a:spcPts val="0"/>
              </a:spcBef>
              <a:spcAft>
                <a:spcPts val="0"/>
              </a:spcAft>
              <a:buFont typeface="Arial" charset="0"/>
              <a:buNone/>
              <a:tabLst>
                <a:tab pos="266700" algn="l"/>
              </a:tabLst>
              <a:defRPr/>
            </a:pPr>
            <a:r>
              <a:rPr lang="de-DE" altLang="de-DE" sz="1900" dirty="0">
                <a:latin typeface="Calibri" panose="020F0502020204030204" pitchFamily="34" charset="0"/>
              </a:rPr>
              <a:t>Übliche </a:t>
            </a:r>
            <a:r>
              <a:rPr lang="de-DE" altLang="de-DE" sz="1900" i="1" dirty="0" err="1">
                <a:latin typeface="Calibri" panose="020F0502020204030204" pitchFamily="34" charset="0"/>
              </a:rPr>
              <a:t>Deal</a:t>
            </a:r>
            <a:r>
              <a:rPr lang="de-DE" altLang="de-DE" sz="1900" dirty="0" err="1">
                <a:latin typeface="Calibri" panose="020F0502020204030204" pitchFamily="34" charset="0"/>
              </a:rPr>
              <a:t>möglichkeiten</a:t>
            </a:r>
            <a:r>
              <a:rPr lang="de-DE" altLang="de-DE" sz="1900" dirty="0">
                <a:latin typeface="Calibri" panose="020F0502020204030204" pitchFamily="34" charset="0"/>
              </a:rPr>
              <a:t> sind:</a:t>
            </a:r>
          </a:p>
          <a:p>
            <a:pPr marL="361950" lvl="1" indent="0" algn="l">
              <a:spcBef>
                <a:spcPts val="0"/>
              </a:spcBef>
              <a:spcAft>
                <a:spcPts val="0"/>
              </a:spcAft>
              <a:buFont typeface="Arial" panose="020B0604020202020204" pitchFamily="34" charset="0"/>
              <a:buNone/>
              <a:defRPr/>
            </a:pPr>
            <a:r>
              <a:rPr lang="de-DE" altLang="de-DE" sz="1900" dirty="0">
                <a:latin typeface="Calibri" panose="020F0502020204030204" pitchFamily="34" charset="0"/>
              </a:rPr>
              <a:t>- </a:t>
            </a:r>
            <a:r>
              <a:rPr lang="de-DE" altLang="de-DE" sz="1900" dirty="0" err="1">
                <a:latin typeface="Calibri" panose="020F0502020204030204" pitchFamily="34" charset="0"/>
              </a:rPr>
              <a:t>Fixgage</a:t>
            </a:r>
            <a:endParaRPr lang="de-DE" altLang="de-DE" sz="1900" dirty="0">
              <a:latin typeface="Calibri" panose="020F0502020204030204" pitchFamily="34" charset="0"/>
            </a:endParaRPr>
          </a:p>
          <a:p>
            <a:pPr marL="361950" lvl="1" indent="0" algn="l">
              <a:spcBef>
                <a:spcPts val="0"/>
              </a:spcBef>
              <a:spcAft>
                <a:spcPts val="0"/>
              </a:spcAft>
              <a:buFont typeface="Arial" panose="020B0604020202020204" pitchFamily="34" charset="0"/>
              <a:buNone/>
              <a:defRPr/>
            </a:pPr>
            <a:r>
              <a:rPr lang="de-DE" altLang="de-DE" sz="1900" dirty="0">
                <a:latin typeface="Calibri" panose="020F0502020204030204" pitchFamily="34" charset="0"/>
              </a:rPr>
              <a:t>- </a:t>
            </a:r>
            <a:r>
              <a:rPr lang="de-DE" altLang="de-DE" sz="1900" dirty="0" err="1">
                <a:latin typeface="Calibri" panose="020F0502020204030204" pitchFamily="34" charset="0"/>
              </a:rPr>
              <a:t>Fixgage</a:t>
            </a:r>
            <a:r>
              <a:rPr lang="de-DE" altLang="de-DE" sz="1900" dirty="0">
                <a:latin typeface="Calibri" panose="020F0502020204030204" pitchFamily="34" charset="0"/>
              </a:rPr>
              <a:t> und prozentuale Beteiligung am Umsatz</a:t>
            </a:r>
          </a:p>
          <a:p>
            <a:pPr marL="361950" lvl="1" indent="0" algn="l">
              <a:spcBef>
                <a:spcPts val="0"/>
              </a:spcBef>
              <a:spcAft>
                <a:spcPts val="0"/>
              </a:spcAft>
              <a:buFont typeface="Arial" panose="020B0604020202020204" pitchFamily="34" charset="0"/>
              <a:buNone/>
              <a:defRPr/>
            </a:pPr>
            <a:r>
              <a:rPr lang="de-DE" altLang="de-DE" sz="1900" dirty="0">
                <a:latin typeface="Calibri" panose="020F0502020204030204" pitchFamily="34" charset="0"/>
              </a:rPr>
              <a:t>  (kann z.B. an Besucherzahlen festgelegt werden)</a:t>
            </a:r>
          </a:p>
          <a:p>
            <a:pPr marL="361950" lvl="1" indent="0" algn="l">
              <a:spcBef>
                <a:spcPts val="0"/>
              </a:spcBef>
              <a:spcAft>
                <a:spcPts val="0"/>
              </a:spcAft>
              <a:buFont typeface="Arial" panose="020B0604020202020204" pitchFamily="34" charset="0"/>
              <a:buNone/>
              <a:defRPr/>
            </a:pPr>
            <a:r>
              <a:rPr lang="de-DE" altLang="de-DE" sz="1900" dirty="0">
                <a:latin typeface="Calibri" panose="020F0502020204030204" pitchFamily="34" charset="0"/>
              </a:rPr>
              <a:t>- Reine prozentuale Beteiligung</a:t>
            </a:r>
          </a:p>
          <a:p>
            <a:pPr marL="361950" lvl="1" indent="0" algn="l">
              <a:spcBef>
                <a:spcPts val="0"/>
              </a:spcBef>
              <a:spcAft>
                <a:spcPts val="0"/>
              </a:spcAft>
              <a:buFont typeface="Arial" charset="0"/>
              <a:buNone/>
              <a:tabLst>
                <a:tab pos="266700" algn="l"/>
              </a:tabLst>
              <a:defRPr/>
            </a:pPr>
            <a:r>
              <a:rPr lang="de-DE" altLang="de-DE" sz="1900" dirty="0">
                <a:latin typeface="Calibri" panose="020F0502020204030204" pitchFamily="34" charset="0"/>
              </a:rPr>
              <a:t>Modalitäten sind u.a.:</a:t>
            </a:r>
          </a:p>
          <a:p>
            <a:pPr marL="361950" lvl="1" indent="0" algn="l">
              <a:spcBef>
                <a:spcPts val="0"/>
              </a:spcBef>
              <a:spcAft>
                <a:spcPts val="0"/>
              </a:spcAft>
              <a:buFont typeface="Arial" panose="020B0604020202020204" pitchFamily="34" charset="0"/>
              <a:buNone/>
              <a:defRPr/>
            </a:pPr>
            <a:r>
              <a:rPr lang="de-DE" altLang="de-DE" sz="1900" dirty="0">
                <a:latin typeface="Calibri" panose="020F0502020204030204" pitchFamily="34" charset="0"/>
              </a:rPr>
              <a:t>- Vorauskasse</a:t>
            </a:r>
          </a:p>
          <a:p>
            <a:pPr marL="361950" lvl="1" indent="0" algn="l">
              <a:spcBef>
                <a:spcPts val="0"/>
              </a:spcBef>
              <a:spcAft>
                <a:spcPts val="0"/>
              </a:spcAft>
              <a:buFont typeface="Arial" panose="020B0604020202020204" pitchFamily="34" charset="0"/>
              <a:buNone/>
              <a:defRPr/>
            </a:pPr>
            <a:r>
              <a:rPr lang="de-DE" altLang="de-DE" sz="1900" dirty="0">
                <a:latin typeface="Calibri" panose="020F0502020204030204" pitchFamily="34" charset="0"/>
              </a:rPr>
              <a:t>- Kostenauflistung und Einsicht in Belege</a:t>
            </a:r>
          </a:p>
          <a:p>
            <a:pPr>
              <a:buFont typeface="Arial" charset="0"/>
              <a:buChar char="•"/>
              <a:defRPr/>
            </a:pPr>
            <a:r>
              <a:rPr lang="de-DE" altLang="de-DE" sz="1900" dirty="0">
                <a:latin typeface="Calibri" panose="020F0502020204030204" pitchFamily="34" charset="0"/>
              </a:rPr>
              <a:t>Eintrittspreis (VVK, AK, Gebühren) und Ticketsystem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1234"/>
                                        </p:tgtEl>
                                        <p:attrNameLst>
                                          <p:attrName>style.visibility</p:attrName>
                                        </p:attrNameLst>
                                      </p:cBhvr>
                                      <p:to>
                                        <p:strVal val="visible"/>
                                      </p:to>
                                    </p:set>
                                    <p:animEffect transition="in" filter="fade">
                                      <p:cBhvr>
                                        <p:cTn id="7" dur="1000"/>
                                        <p:tgtEl>
                                          <p:spTgt spid="351234"/>
                                        </p:tgtEl>
                                      </p:cBhvr>
                                    </p:animEffect>
                                    <p:anim calcmode="lin" valueType="num">
                                      <p:cBhvr>
                                        <p:cTn id="8" dur="1000" fill="hold"/>
                                        <p:tgtEl>
                                          <p:spTgt spid="351234"/>
                                        </p:tgtEl>
                                        <p:attrNameLst>
                                          <p:attrName>ppt_x</p:attrName>
                                        </p:attrNameLst>
                                      </p:cBhvr>
                                      <p:tavLst>
                                        <p:tav tm="0">
                                          <p:val>
                                            <p:strVal val="#ppt_x"/>
                                          </p:val>
                                        </p:tav>
                                        <p:tav tm="100000">
                                          <p:val>
                                            <p:strVal val="#ppt_x"/>
                                          </p:val>
                                        </p:tav>
                                      </p:tavLst>
                                    </p:anim>
                                    <p:anim calcmode="lin" valueType="num">
                                      <p:cBhvr>
                                        <p:cTn id="9" dur="1000" fill="hold"/>
                                        <p:tgtEl>
                                          <p:spTgt spid="3512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8467">
                                            <p:txEl>
                                              <p:pRg st="0" end="0"/>
                                            </p:txEl>
                                          </p:spTgt>
                                        </p:tgtEl>
                                        <p:attrNameLst>
                                          <p:attrName>style.visibility</p:attrName>
                                        </p:attrNameLst>
                                      </p:cBhvr>
                                      <p:to>
                                        <p:strVal val="visible"/>
                                      </p:to>
                                    </p:set>
                                    <p:animEffect transition="in" filter="fade">
                                      <p:cBhvr>
                                        <p:cTn id="14" dur="1000"/>
                                        <p:tgtEl>
                                          <p:spTgt spid="318467">
                                            <p:txEl>
                                              <p:pRg st="0" end="0"/>
                                            </p:txEl>
                                          </p:spTgt>
                                        </p:tgtEl>
                                      </p:cBhvr>
                                    </p:animEffect>
                                    <p:anim calcmode="lin" valueType="num">
                                      <p:cBhvr>
                                        <p:cTn id="15" dur="1000" fill="hold"/>
                                        <p:tgtEl>
                                          <p:spTgt spid="31846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8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8467">
                                            <p:txEl>
                                              <p:pRg st="1" end="1"/>
                                            </p:txEl>
                                          </p:spTgt>
                                        </p:tgtEl>
                                        <p:attrNameLst>
                                          <p:attrName>style.visibility</p:attrName>
                                        </p:attrNameLst>
                                      </p:cBhvr>
                                      <p:to>
                                        <p:strVal val="visible"/>
                                      </p:to>
                                    </p:set>
                                    <p:animEffect transition="in" filter="fade">
                                      <p:cBhvr>
                                        <p:cTn id="21" dur="1000"/>
                                        <p:tgtEl>
                                          <p:spTgt spid="318467">
                                            <p:txEl>
                                              <p:pRg st="1" end="1"/>
                                            </p:txEl>
                                          </p:spTgt>
                                        </p:tgtEl>
                                      </p:cBhvr>
                                    </p:animEffect>
                                    <p:anim calcmode="lin" valueType="num">
                                      <p:cBhvr>
                                        <p:cTn id="22" dur="1000" fill="hold"/>
                                        <p:tgtEl>
                                          <p:spTgt spid="31846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18467">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18467">
                                            <p:txEl>
                                              <p:pRg st="2" end="2"/>
                                            </p:txEl>
                                          </p:spTgt>
                                        </p:tgtEl>
                                        <p:attrNameLst>
                                          <p:attrName>style.visibility</p:attrName>
                                        </p:attrNameLst>
                                      </p:cBhvr>
                                      <p:to>
                                        <p:strVal val="visible"/>
                                      </p:to>
                                    </p:set>
                                    <p:animEffect transition="in" filter="fade">
                                      <p:cBhvr>
                                        <p:cTn id="26" dur="1000"/>
                                        <p:tgtEl>
                                          <p:spTgt spid="318467">
                                            <p:txEl>
                                              <p:pRg st="2" end="2"/>
                                            </p:txEl>
                                          </p:spTgt>
                                        </p:tgtEl>
                                      </p:cBhvr>
                                    </p:animEffect>
                                    <p:anim calcmode="lin" valueType="num">
                                      <p:cBhvr>
                                        <p:cTn id="27" dur="1000" fill="hold"/>
                                        <p:tgtEl>
                                          <p:spTgt spid="3184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184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18467">
                                            <p:txEl>
                                              <p:pRg st="3" end="3"/>
                                            </p:txEl>
                                          </p:spTgt>
                                        </p:tgtEl>
                                        <p:attrNameLst>
                                          <p:attrName>style.visibility</p:attrName>
                                        </p:attrNameLst>
                                      </p:cBhvr>
                                      <p:to>
                                        <p:strVal val="visible"/>
                                      </p:to>
                                    </p:set>
                                    <p:animEffect transition="in" filter="fade">
                                      <p:cBhvr>
                                        <p:cTn id="33" dur="1000"/>
                                        <p:tgtEl>
                                          <p:spTgt spid="318467">
                                            <p:txEl>
                                              <p:pRg st="3" end="3"/>
                                            </p:txEl>
                                          </p:spTgt>
                                        </p:tgtEl>
                                      </p:cBhvr>
                                    </p:animEffect>
                                    <p:anim calcmode="lin" valueType="num">
                                      <p:cBhvr>
                                        <p:cTn id="34" dur="1000" fill="hold"/>
                                        <p:tgtEl>
                                          <p:spTgt spid="31846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184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18467">
                                            <p:txEl>
                                              <p:pRg st="4" end="4"/>
                                            </p:txEl>
                                          </p:spTgt>
                                        </p:tgtEl>
                                        <p:attrNameLst>
                                          <p:attrName>style.visibility</p:attrName>
                                        </p:attrNameLst>
                                      </p:cBhvr>
                                      <p:to>
                                        <p:strVal val="visible"/>
                                      </p:to>
                                    </p:set>
                                    <p:animEffect transition="in" filter="fade">
                                      <p:cBhvr>
                                        <p:cTn id="40" dur="1000"/>
                                        <p:tgtEl>
                                          <p:spTgt spid="318467">
                                            <p:txEl>
                                              <p:pRg st="4" end="4"/>
                                            </p:txEl>
                                          </p:spTgt>
                                        </p:tgtEl>
                                      </p:cBhvr>
                                    </p:animEffect>
                                    <p:anim calcmode="lin" valueType="num">
                                      <p:cBhvr>
                                        <p:cTn id="41" dur="1000" fill="hold"/>
                                        <p:tgtEl>
                                          <p:spTgt spid="31846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18467">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18467">
                                            <p:txEl>
                                              <p:pRg st="5" end="5"/>
                                            </p:txEl>
                                          </p:spTgt>
                                        </p:tgtEl>
                                        <p:attrNameLst>
                                          <p:attrName>style.visibility</p:attrName>
                                        </p:attrNameLst>
                                      </p:cBhvr>
                                      <p:to>
                                        <p:strVal val="visible"/>
                                      </p:to>
                                    </p:set>
                                    <p:animEffect transition="in" filter="fade">
                                      <p:cBhvr>
                                        <p:cTn id="45" dur="1000"/>
                                        <p:tgtEl>
                                          <p:spTgt spid="318467">
                                            <p:txEl>
                                              <p:pRg st="5" end="5"/>
                                            </p:txEl>
                                          </p:spTgt>
                                        </p:tgtEl>
                                      </p:cBhvr>
                                    </p:animEffect>
                                    <p:anim calcmode="lin" valueType="num">
                                      <p:cBhvr>
                                        <p:cTn id="46" dur="1000" fill="hold"/>
                                        <p:tgtEl>
                                          <p:spTgt spid="31846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184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8467">
                                            <p:txEl>
                                              <p:pRg st="6" end="6"/>
                                            </p:txEl>
                                          </p:spTgt>
                                        </p:tgtEl>
                                        <p:attrNameLst>
                                          <p:attrName>style.visibility</p:attrName>
                                        </p:attrNameLst>
                                      </p:cBhvr>
                                      <p:to>
                                        <p:strVal val="visible"/>
                                      </p:to>
                                    </p:set>
                                    <p:animEffect transition="in" filter="fade">
                                      <p:cBhvr>
                                        <p:cTn id="52" dur="1000"/>
                                        <p:tgtEl>
                                          <p:spTgt spid="318467">
                                            <p:txEl>
                                              <p:pRg st="6" end="6"/>
                                            </p:txEl>
                                          </p:spTgt>
                                        </p:tgtEl>
                                      </p:cBhvr>
                                    </p:animEffect>
                                    <p:anim calcmode="lin" valueType="num">
                                      <p:cBhvr>
                                        <p:cTn id="53" dur="1000" fill="hold"/>
                                        <p:tgtEl>
                                          <p:spTgt spid="31846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18467">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8467">
                                            <p:txEl>
                                              <p:pRg st="7" end="7"/>
                                            </p:txEl>
                                          </p:spTgt>
                                        </p:tgtEl>
                                        <p:attrNameLst>
                                          <p:attrName>style.visibility</p:attrName>
                                        </p:attrNameLst>
                                      </p:cBhvr>
                                      <p:to>
                                        <p:strVal val="visible"/>
                                      </p:to>
                                    </p:set>
                                    <p:animEffect transition="in" filter="fade">
                                      <p:cBhvr>
                                        <p:cTn id="57" dur="1000"/>
                                        <p:tgtEl>
                                          <p:spTgt spid="318467">
                                            <p:txEl>
                                              <p:pRg st="7" end="7"/>
                                            </p:txEl>
                                          </p:spTgt>
                                        </p:tgtEl>
                                      </p:cBhvr>
                                    </p:animEffect>
                                    <p:anim calcmode="lin" valueType="num">
                                      <p:cBhvr>
                                        <p:cTn id="58" dur="1000" fill="hold"/>
                                        <p:tgtEl>
                                          <p:spTgt spid="318467">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184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18467">
                                            <p:txEl>
                                              <p:pRg st="8" end="8"/>
                                            </p:txEl>
                                          </p:spTgt>
                                        </p:tgtEl>
                                        <p:attrNameLst>
                                          <p:attrName>style.visibility</p:attrName>
                                        </p:attrNameLst>
                                      </p:cBhvr>
                                      <p:to>
                                        <p:strVal val="visible"/>
                                      </p:to>
                                    </p:set>
                                    <p:animEffect transition="in" filter="fade">
                                      <p:cBhvr>
                                        <p:cTn id="64" dur="1000"/>
                                        <p:tgtEl>
                                          <p:spTgt spid="318467">
                                            <p:txEl>
                                              <p:pRg st="8" end="8"/>
                                            </p:txEl>
                                          </p:spTgt>
                                        </p:tgtEl>
                                      </p:cBhvr>
                                    </p:animEffect>
                                    <p:anim calcmode="lin" valueType="num">
                                      <p:cBhvr>
                                        <p:cTn id="65" dur="1000" fill="hold"/>
                                        <p:tgtEl>
                                          <p:spTgt spid="318467">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318467">
                                            <p:txEl>
                                              <p:pRg st="8" end="8"/>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18467">
                                            <p:txEl>
                                              <p:pRg st="9" end="9"/>
                                            </p:txEl>
                                          </p:spTgt>
                                        </p:tgtEl>
                                        <p:attrNameLst>
                                          <p:attrName>style.visibility</p:attrName>
                                        </p:attrNameLst>
                                      </p:cBhvr>
                                      <p:to>
                                        <p:strVal val="visible"/>
                                      </p:to>
                                    </p:set>
                                    <p:animEffect transition="in" filter="fade">
                                      <p:cBhvr>
                                        <p:cTn id="69" dur="1000"/>
                                        <p:tgtEl>
                                          <p:spTgt spid="318467">
                                            <p:txEl>
                                              <p:pRg st="9" end="9"/>
                                            </p:txEl>
                                          </p:spTgt>
                                        </p:tgtEl>
                                      </p:cBhvr>
                                    </p:animEffect>
                                    <p:anim calcmode="lin" valueType="num">
                                      <p:cBhvr>
                                        <p:cTn id="70" dur="1000" fill="hold"/>
                                        <p:tgtEl>
                                          <p:spTgt spid="318467">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318467">
                                            <p:txEl>
                                              <p:pRg st="9" end="9"/>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18467">
                                            <p:txEl>
                                              <p:pRg st="10" end="10"/>
                                            </p:txEl>
                                          </p:spTgt>
                                        </p:tgtEl>
                                        <p:attrNameLst>
                                          <p:attrName>style.visibility</p:attrName>
                                        </p:attrNameLst>
                                      </p:cBhvr>
                                      <p:to>
                                        <p:strVal val="visible"/>
                                      </p:to>
                                    </p:set>
                                    <p:animEffect transition="in" filter="fade">
                                      <p:cBhvr>
                                        <p:cTn id="74" dur="1000"/>
                                        <p:tgtEl>
                                          <p:spTgt spid="318467">
                                            <p:txEl>
                                              <p:pRg st="10" end="10"/>
                                            </p:txEl>
                                          </p:spTgt>
                                        </p:tgtEl>
                                      </p:cBhvr>
                                    </p:animEffect>
                                    <p:anim calcmode="lin" valueType="num">
                                      <p:cBhvr>
                                        <p:cTn id="75" dur="1000" fill="hold"/>
                                        <p:tgtEl>
                                          <p:spTgt spid="318467">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318467">
                                            <p:txEl>
                                              <p:pRg st="10" end="1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18467">
                                            <p:txEl>
                                              <p:pRg st="11" end="11"/>
                                            </p:txEl>
                                          </p:spTgt>
                                        </p:tgtEl>
                                        <p:attrNameLst>
                                          <p:attrName>style.visibility</p:attrName>
                                        </p:attrNameLst>
                                      </p:cBhvr>
                                      <p:to>
                                        <p:strVal val="visible"/>
                                      </p:to>
                                    </p:set>
                                    <p:animEffect transition="in" filter="fade">
                                      <p:cBhvr>
                                        <p:cTn id="79" dur="1000"/>
                                        <p:tgtEl>
                                          <p:spTgt spid="318467">
                                            <p:txEl>
                                              <p:pRg st="11" end="11"/>
                                            </p:txEl>
                                          </p:spTgt>
                                        </p:tgtEl>
                                      </p:cBhvr>
                                    </p:animEffect>
                                    <p:anim calcmode="lin" valueType="num">
                                      <p:cBhvr>
                                        <p:cTn id="80" dur="1000" fill="hold"/>
                                        <p:tgtEl>
                                          <p:spTgt spid="318467">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18467">
                                            <p:txEl>
                                              <p:pRg st="11" end="11"/>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8467">
                                            <p:txEl>
                                              <p:pRg st="12" end="12"/>
                                            </p:txEl>
                                          </p:spTgt>
                                        </p:tgtEl>
                                        <p:attrNameLst>
                                          <p:attrName>style.visibility</p:attrName>
                                        </p:attrNameLst>
                                      </p:cBhvr>
                                      <p:to>
                                        <p:strVal val="visible"/>
                                      </p:to>
                                    </p:set>
                                    <p:animEffect transition="in" filter="fade">
                                      <p:cBhvr>
                                        <p:cTn id="84" dur="1000"/>
                                        <p:tgtEl>
                                          <p:spTgt spid="318467">
                                            <p:txEl>
                                              <p:pRg st="12" end="12"/>
                                            </p:txEl>
                                          </p:spTgt>
                                        </p:tgtEl>
                                      </p:cBhvr>
                                    </p:animEffect>
                                    <p:anim calcmode="lin" valueType="num">
                                      <p:cBhvr>
                                        <p:cTn id="85" dur="1000" fill="hold"/>
                                        <p:tgtEl>
                                          <p:spTgt spid="318467">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18467">
                                            <p:txEl>
                                              <p:pRg st="12" end="12"/>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18467">
                                            <p:txEl>
                                              <p:pRg st="13" end="13"/>
                                            </p:txEl>
                                          </p:spTgt>
                                        </p:tgtEl>
                                        <p:attrNameLst>
                                          <p:attrName>style.visibility</p:attrName>
                                        </p:attrNameLst>
                                      </p:cBhvr>
                                      <p:to>
                                        <p:strVal val="visible"/>
                                      </p:to>
                                    </p:set>
                                    <p:animEffect transition="in" filter="fade">
                                      <p:cBhvr>
                                        <p:cTn id="89" dur="1000"/>
                                        <p:tgtEl>
                                          <p:spTgt spid="318467">
                                            <p:txEl>
                                              <p:pRg st="13" end="13"/>
                                            </p:txEl>
                                          </p:spTgt>
                                        </p:tgtEl>
                                      </p:cBhvr>
                                    </p:animEffect>
                                    <p:anim calcmode="lin" valueType="num">
                                      <p:cBhvr>
                                        <p:cTn id="90" dur="1000" fill="hold"/>
                                        <p:tgtEl>
                                          <p:spTgt spid="318467">
                                            <p:txEl>
                                              <p:pRg st="13" end="13"/>
                                            </p:txEl>
                                          </p:spTgt>
                                        </p:tgtEl>
                                        <p:attrNameLst>
                                          <p:attrName>ppt_x</p:attrName>
                                        </p:attrNameLst>
                                      </p:cBhvr>
                                      <p:tavLst>
                                        <p:tav tm="0">
                                          <p:val>
                                            <p:strVal val="#ppt_x"/>
                                          </p:val>
                                        </p:tav>
                                        <p:tav tm="100000">
                                          <p:val>
                                            <p:strVal val="#ppt_x"/>
                                          </p:val>
                                        </p:tav>
                                      </p:tavLst>
                                    </p:anim>
                                    <p:anim calcmode="lin" valueType="num">
                                      <p:cBhvr>
                                        <p:cTn id="91" dur="1000" fill="hold"/>
                                        <p:tgtEl>
                                          <p:spTgt spid="318467">
                                            <p:txEl>
                                              <p:pRg st="13" end="13"/>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18467">
                                            <p:txEl>
                                              <p:pRg st="14" end="14"/>
                                            </p:txEl>
                                          </p:spTgt>
                                        </p:tgtEl>
                                        <p:attrNameLst>
                                          <p:attrName>style.visibility</p:attrName>
                                        </p:attrNameLst>
                                      </p:cBhvr>
                                      <p:to>
                                        <p:strVal val="visible"/>
                                      </p:to>
                                    </p:set>
                                    <p:animEffect transition="in" filter="fade">
                                      <p:cBhvr>
                                        <p:cTn id="94" dur="1000"/>
                                        <p:tgtEl>
                                          <p:spTgt spid="318467">
                                            <p:txEl>
                                              <p:pRg st="14" end="14"/>
                                            </p:txEl>
                                          </p:spTgt>
                                        </p:tgtEl>
                                      </p:cBhvr>
                                    </p:animEffect>
                                    <p:anim calcmode="lin" valueType="num">
                                      <p:cBhvr>
                                        <p:cTn id="95" dur="1000" fill="hold"/>
                                        <p:tgtEl>
                                          <p:spTgt spid="318467">
                                            <p:txEl>
                                              <p:pRg st="14" end="14"/>
                                            </p:txEl>
                                          </p:spTgt>
                                        </p:tgtEl>
                                        <p:attrNameLst>
                                          <p:attrName>ppt_x</p:attrName>
                                        </p:attrNameLst>
                                      </p:cBhvr>
                                      <p:tavLst>
                                        <p:tav tm="0">
                                          <p:val>
                                            <p:strVal val="#ppt_x"/>
                                          </p:val>
                                        </p:tav>
                                        <p:tav tm="100000">
                                          <p:val>
                                            <p:strVal val="#ppt_x"/>
                                          </p:val>
                                        </p:tav>
                                      </p:tavLst>
                                    </p:anim>
                                    <p:anim calcmode="lin" valueType="num">
                                      <p:cBhvr>
                                        <p:cTn id="96" dur="1000" fill="hold"/>
                                        <p:tgtEl>
                                          <p:spTgt spid="318467">
                                            <p:txEl>
                                              <p:pRg st="14" end="14"/>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18467">
                                            <p:txEl>
                                              <p:pRg st="15" end="15"/>
                                            </p:txEl>
                                          </p:spTgt>
                                        </p:tgtEl>
                                        <p:attrNameLst>
                                          <p:attrName>style.visibility</p:attrName>
                                        </p:attrNameLst>
                                      </p:cBhvr>
                                      <p:to>
                                        <p:strVal val="visible"/>
                                      </p:to>
                                    </p:set>
                                    <p:animEffect transition="in" filter="fade">
                                      <p:cBhvr>
                                        <p:cTn id="99" dur="1000"/>
                                        <p:tgtEl>
                                          <p:spTgt spid="318467">
                                            <p:txEl>
                                              <p:pRg st="15" end="15"/>
                                            </p:txEl>
                                          </p:spTgt>
                                        </p:tgtEl>
                                      </p:cBhvr>
                                    </p:animEffect>
                                    <p:anim calcmode="lin" valueType="num">
                                      <p:cBhvr>
                                        <p:cTn id="100" dur="1000" fill="hold"/>
                                        <p:tgtEl>
                                          <p:spTgt spid="318467">
                                            <p:txEl>
                                              <p:pRg st="15" end="15"/>
                                            </p:txEl>
                                          </p:spTgt>
                                        </p:tgtEl>
                                        <p:attrNameLst>
                                          <p:attrName>ppt_x</p:attrName>
                                        </p:attrNameLst>
                                      </p:cBhvr>
                                      <p:tavLst>
                                        <p:tav tm="0">
                                          <p:val>
                                            <p:strVal val="#ppt_x"/>
                                          </p:val>
                                        </p:tav>
                                        <p:tav tm="100000">
                                          <p:val>
                                            <p:strVal val="#ppt_x"/>
                                          </p:val>
                                        </p:tav>
                                      </p:tavLst>
                                    </p:anim>
                                    <p:anim calcmode="lin" valueType="num">
                                      <p:cBhvr>
                                        <p:cTn id="101" dur="1000" fill="hold"/>
                                        <p:tgtEl>
                                          <p:spTgt spid="318467">
                                            <p:txEl>
                                              <p:pRg st="15" end="15"/>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18467">
                                            <p:txEl>
                                              <p:pRg st="16" end="16"/>
                                            </p:txEl>
                                          </p:spTgt>
                                        </p:tgtEl>
                                        <p:attrNameLst>
                                          <p:attrName>style.visibility</p:attrName>
                                        </p:attrNameLst>
                                      </p:cBhvr>
                                      <p:to>
                                        <p:strVal val="visible"/>
                                      </p:to>
                                    </p:set>
                                    <p:animEffect transition="in" filter="fade">
                                      <p:cBhvr>
                                        <p:cTn id="104" dur="1000"/>
                                        <p:tgtEl>
                                          <p:spTgt spid="318467">
                                            <p:txEl>
                                              <p:pRg st="16" end="16"/>
                                            </p:txEl>
                                          </p:spTgt>
                                        </p:tgtEl>
                                      </p:cBhvr>
                                    </p:animEffect>
                                    <p:anim calcmode="lin" valueType="num">
                                      <p:cBhvr>
                                        <p:cTn id="105" dur="1000" fill="hold"/>
                                        <p:tgtEl>
                                          <p:spTgt spid="318467">
                                            <p:txEl>
                                              <p:pRg st="16" end="16"/>
                                            </p:txEl>
                                          </p:spTgt>
                                        </p:tgtEl>
                                        <p:attrNameLst>
                                          <p:attrName>ppt_x</p:attrName>
                                        </p:attrNameLst>
                                      </p:cBhvr>
                                      <p:tavLst>
                                        <p:tav tm="0">
                                          <p:val>
                                            <p:strVal val="#ppt_x"/>
                                          </p:val>
                                        </p:tav>
                                        <p:tav tm="100000">
                                          <p:val>
                                            <p:strVal val="#ppt_x"/>
                                          </p:val>
                                        </p:tav>
                                      </p:tavLst>
                                    </p:anim>
                                    <p:anim calcmode="lin" valueType="num">
                                      <p:cBhvr>
                                        <p:cTn id="106" dur="1000" fill="hold"/>
                                        <p:tgtEl>
                                          <p:spTgt spid="318467">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18467">
                                            <p:txEl>
                                              <p:pRg st="17" end="17"/>
                                            </p:txEl>
                                          </p:spTgt>
                                        </p:tgtEl>
                                        <p:attrNameLst>
                                          <p:attrName>style.visibility</p:attrName>
                                        </p:attrNameLst>
                                      </p:cBhvr>
                                      <p:to>
                                        <p:strVal val="visible"/>
                                      </p:to>
                                    </p:set>
                                    <p:animEffect transition="in" filter="fade">
                                      <p:cBhvr>
                                        <p:cTn id="111" dur="1000"/>
                                        <p:tgtEl>
                                          <p:spTgt spid="318467">
                                            <p:txEl>
                                              <p:pRg st="17" end="17"/>
                                            </p:txEl>
                                          </p:spTgt>
                                        </p:tgtEl>
                                      </p:cBhvr>
                                    </p:animEffect>
                                    <p:anim calcmode="lin" valueType="num">
                                      <p:cBhvr>
                                        <p:cTn id="112" dur="1000" fill="hold"/>
                                        <p:tgtEl>
                                          <p:spTgt spid="318467">
                                            <p:txEl>
                                              <p:pRg st="17" end="17"/>
                                            </p:txEl>
                                          </p:spTgt>
                                        </p:tgtEl>
                                        <p:attrNameLst>
                                          <p:attrName>ppt_x</p:attrName>
                                        </p:attrNameLst>
                                      </p:cBhvr>
                                      <p:tavLst>
                                        <p:tav tm="0">
                                          <p:val>
                                            <p:strVal val="#ppt_x"/>
                                          </p:val>
                                        </p:tav>
                                        <p:tav tm="100000">
                                          <p:val>
                                            <p:strVal val="#ppt_x"/>
                                          </p:val>
                                        </p:tav>
                                      </p:tavLst>
                                    </p:anim>
                                    <p:anim calcmode="lin" valueType="num">
                                      <p:cBhvr>
                                        <p:cTn id="113" dur="1000" fill="hold"/>
                                        <p:tgtEl>
                                          <p:spTgt spid="318467">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1846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EAF18FF0-4E9F-E177-0ECE-B42246A9A9C0}"/>
              </a:ext>
            </a:extLst>
          </p:cNvPr>
          <p:cNvSpPr>
            <a:spLocks noGrp="1"/>
          </p:cNvSpPr>
          <p:nvPr>
            <p:ph type="title" idx="4294967295"/>
          </p:nvPr>
        </p:nvSpPr>
        <p:spPr>
          <a:xfrm>
            <a:off x="685800" y="179388"/>
            <a:ext cx="6172200" cy="892175"/>
          </a:xfrm>
        </p:spPr>
        <p:txBody>
          <a:bodyPr/>
          <a:lstStyle/>
          <a:p>
            <a:r>
              <a:rPr lang="de-DE" altLang="de-DE" sz="3000" dirty="0">
                <a:latin typeface="Calibri" panose="020F0502020204030204" pitchFamily="34" charset="0"/>
              </a:rPr>
              <a:t>Künstlerverträge</a:t>
            </a:r>
          </a:p>
        </p:txBody>
      </p:sp>
      <p:sp>
        <p:nvSpPr>
          <p:cNvPr id="318467" name="Rectangle 3">
            <a:extLst>
              <a:ext uri="{FF2B5EF4-FFF2-40B4-BE49-F238E27FC236}">
                <a16:creationId xmlns:a16="http://schemas.microsoft.com/office/drawing/2014/main" id="{8957652C-995B-1942-8AE5-535F5615AD57}"/>
              </a:ext>
            </a:extLst>
          </p:cNvPr>
          <p:cNvSpPr>
            <a:spLocks noGrp="1" noChangeArrowheads="1"/>
          </p:cNvSpPr>
          <p:nvPr>
            <p:ph idx="4294967295"/>
          </p:nvPr>
        </p:nvSpPr>
        <p:spPr>
          <a:xfrm>
            <a:off x="1046163" y="1258888"/>
            <a:ext cx="5811837" cy="7345362"/>
          </a:xfrm>
        </p:spPr>
        <p:txBody>
          <a:bodyPr/>
          <a:lstStyle/>
          <a:p>
            <a:pPr eaLnBrk="1" hangingPunct="1">
              <a:lnSpc>
                <a:spcPct val="80000"/>
              </a:lnSpc>
              <a:buFont typeface="Arial" charset="0"/>
              <a:buChar char="•"/>
              <a:defRPr/>
            </a:pPr>
            <a:r>
              <a:rPr lang="de-DE" altLang="de-DE" sz="1900" dirty="0">
                <a:latin typeface="Calibri" panose="020F0502020204030204" pitchFamily="34" charset="0"/>
              </a:rPr>
              <a:t>Abgaben &amp; Steuern </a:t>
            </a:r>
          </a:p>
          <a:p>
            <a:pPr marL="0" indent="0" eaLnBrk="1" hangingPunct="1">
              <a:lnSpc>
                <a:spcPct val="80000"/>
              </a:lnSpc>
              <a:spcBef>
                <a:spcPts val="0"/>
              </a:spcBef>
              <a:buFont typeface="Arial" charset="0"/>
              <a:buNone/>
              <a:defRPr/>
            </a:pPr>
            <a:r>
              <a:rPr lang="de-DE" altLang="de-DE" sz="1900" dirty="0">
                <a:latin typeface="Calibri" panose="020F0502020204030204" pitchFamily="34" charset="0"/>
              </a:rPr>
              <a:t>      z.B. GEMA, KSK, Ausländersteuer</a:t>
            </a:r>
          </a:p>
          <a:p>
            <a:pPr eaLnBrk="1" hangingPunct="1">
              <a:lnSpc>
                <a:spcPct val="80000"/>
              </a:lnSpc>
              <a:buFont typeface="Arial" charset="0"/>
              <a:buChar char="•"/>
              <a:defRPr/>
            </a:pPr>
            <a:r>
              <a:rPr lang="de-DE" altLang="de-DE" sz="1900" dirty="0">
                <a:latin typeface="Calibri" panose="020F0502020204030204" pitchFamily="34" charset="0"/>
              </a:rPr>
              <a:t>Kosten für Technikausstattung</a:t>
            </a:r>
          </a:p>
          <a:p>
            <a:pPr eaLnBrk="1" hangingPunct="1">
              <a:lnSpc>
                <a:spcPct val="80000"/>
              </a:lnSpc>
              <a:buFont typeface="Arial" charset="0"/>
              <a:buChar char="•"/>
              <a:defRPr/>
            </a:pPr>
            <a:r>
              <a:rPr lang="de-DE" altLang="de-DE" sz="1900" dirty="0">
                <a:latin typeface="Calibri" panose="020F0502020204030204" pitchFamily="34" charset="0"/>
              </a:rPr>
              <a:t>Zuständigkeiten bzgl. Genehmigungen</a:t>
            </a:r>
          </a:p>
          <a:p>
            <a:pPr eaLnBrk="1" hangingPunct="1">
              <a:lnSpc>
                <a:spcPct val="80000"/>
              </a:lnSpc>
              <a:buFontTx/>
              <a:buNone/>
              <a:defRPr/>
            </a:pPr>
            <a:r>
              <a:rPr lang="de-DE" altLang="de-DE" sz="1900" dirty="0">
                <a:latin typeface="Calibri" panose="020F0502020204030204" pitchFamily="34" charset="0"/>
              </a:rPr>
              <a:t>	(Anmeldung der Veranstaltung, Einsatz von Pyro-Technik, Transport, etc.)</a:t>
            </a:r>
          </a:p>
          <a:p>
            <a:pPr eaLnBrk="1" hangingPunct="1">
              <a:lnSpc>
                <a:spcPct val="80000"/>
              </a:lnSpc>
              <a:buFont typeface="Arial" charset="0"/>
              <a:buChar char="•"/>
              <a:defRPr/>
            </a:pPr>
            <a:r>
              <a:rPr lang="de-DE" altLang="de-DE" sz="1900" dirty="0">
                <a:latin typeface="Calibri" panose="020F0502020204030204" pitchFamily="34" charset="0"/>
              </a:rPr>
              <a:t>Hotelkosten für Künstler und deren Crew</a:t>
            </a:r>
          </a:p>
          <a:p>
            <a:pPr eaLnBrk="1" hangingPunct="1">
              <a:lnSpc>
                <a:spcPct val="80000"/>
              </a:lnSpc>
              <a:buFont typeface="Arial" charset="0"/>
              <a:buChar char="•"/>
              <a:defRPr/>
            </a:pPr>
            <a:r>
              <a:rPr lang="de-DE" altLang="de-DE" sz="1900" dirty="0">
                <a:latin typeface="Calibri" panose="020F0502020204030204" pitchFamily="34" charset="0"/>
              </a:rPr>
              <a:t>Auflagen / Interessensbeschränkungen </a:t>
            </a:r>
          </a:p>
          <a:p>
            <a:pPr eaLnBrk="1" hangingPunct="1">
              <a:lnSpc>
                <a:spcPct val="80000"/>
              </a:lnSpc>
              <a:spcBef>
                <a:spcPts val="0"/>
              </a:spcBef>
              <a:buFontTx/>
              <a:buNone/>
              <a:defRPr/>
            </a:pPr>
            <a:r>
              <a:rPr lang="de-DE" altLang="de-DE" sz="1900" dirty="0">
                <a:latin typeface="Calibri" panose="020F0502020204030204" pitchFamily="34" charset="0"/>
              </a:rPr>
              <a:t>	z.B. zeitnahe oder gebietsnahe Auftritte</a:t>
            </a:r>
          </a:p>
          <a:p>
            <a:pPr eaLnBrk="1" hangingPunct="1">
              <a:lnSpc>
                <a:spcPct val="80000"/>
              </a:lnSpc>
              <a:buFont typeface="Arial" charset="0"/>
              <a:buChar char="•"/>
              <a:defRPr/>
            </a:pPr>
            <a:r>
              <a:rPr lang="de-DE" altLang="de-DE" sz="1900" dirty="0">
                <a:latin typeface="Calibri" panose="020F0502020204030204" pitchFamily="34" charset="0"/>
              </a:rPr>
              <a:t>Verweis auf Bühnenanweisung</a:t>
            </a:r>
          </a:p>
          <a:p>
            <a:pPr eaLnBrk="1" hangingPunct="1">
              <a:lnSpc>
                <a:spcPct val="80000"/>
              </a:lnSpc>
              <a:buFont typeface="Arial" charset="0"/>
              <a:buChar char="•"/>
              <a:defRPr/>
            </a:pPr>
            <a:r>
              <a:rPr lang="de-DE" altLang="de-DE" sz="1900" dirty="0">
                <a:latin typeface="Calibri" panose="020F0502020204030204" pitchFamily="34" charset="0"/>
              </a:rPr>
              <a:t>Besondere Vereinbarungen  </a:t>
            </a:r>
          </a:p>
          <a:p>
            <a:pPr eaLnBrk="1" hangingPunct="1">
              <a:lnSpc>
                <a:spcPct val="80000"/>
              </a:lnSpc>
              <a:buFont typeface="Arial" charset="0"/>
              <a:buChar char="•"/>
              <a:defRPr/>
            </a:pPr>
            <a:r>
              <a:rPr lang="de-DE" altLang="de-DE" sz="1900" dirty="0">
                <a:latin typeface="Calibri" panose="020F0502020204030204" pitchFamily="34" charset="0"/>
              </a:rPr>
              <a:t>Anlagen: </a:t>
            </a:r>
          </a:p>
          <a:p>
            <a:pPr eaLnBrk="1" hangingPunct="1">
              <a:lnSpc>
                <a:spcPct val="80000"/>
              </a:lnSpc>
              <a:buFontTx/>
              <a:buNone/>
              <a:defRPr/>
            </a:pPr>
            <a:r>
              <a:rPr lang="de-DE" altLang="de-DE" sz="1900" dirty="0">
                <a:latin typeface="Calibri" panose="020F0502020204030204" pitchFamily="34" charset="0"/>
              </a:rPr>
              <a:t>	- Bühnenanweisung </a:t>
            </a:r>
          </a:p>
          <a:p>
            <a:pPr eaLnBrk="1" hangingPunct="1">
              <a:lnSpc>
                <a:spcPct val="80000"/>
              </a:lnSpc>
              <a:buFontTx/>
              <a:buNone/>
              <a:defRPr/>
            </a:pPr>
            <a:r>
              <a:rPr lang="de-DE" altLang="de-DE" sz="1900" dirty="0">
                <a:latin typeface="Calibri" panose="020F0502020204030204" pitchFamily="34" charset="0"/>
              </a:rPr>
              <a:t>	  und die dazugehörigen Anhänge:</a:t>
            </a:r>
          </a:p>
          <a:p>
            <a:pPr eaLnBrk="1" hangingPunct="1">
              <a:lnSpc>
                <a:spcPct val="80000"/>
              </a:lnSpc>
              <a:spcBef>
                <a:spcPts val="0"/>
              </a:spcBef>
              <a:buFontTx/>
              <a:buNone/>
              <a:defRPr/>
            </a:pPr>
            <a:r>
              <a:rPr lang="de-DE" altLang="de-DE" sz="1900" dirty="0">
                <a:latin typeface="Calibri" panose="020F0502020204030204" pitchFamily="34" charset="0"/>
              </a:rPr>
              <a:t>	  - Technical-Rider</a:t>
            </a:r>
          </a:p>
          <a:p>
            <a:pPr eaLnBrk="1" hangingPunct="1">
              <a:lnSpc>
                <a:spcPct val="80000"/>
              </a:lnSpc>
              <a:spcBef>
                <a:spcPts val="0"/>
              </a:spcBef>
              <a:buFontTx/>
              <a:buNone/>
              <a:defRPr/>
            </a:pPr>
            <a:r>
              <a:rPr lang="de-DE" altLang="de-DE" sz="1900" dirty="0">
                <a:latin typeface="Calibri" panose="020F0502020204030204" pitchFamily="34" charset="0"/>
              </a:rPr>
              <a:t>	  - Licht- und Hängepläne</a:t>
            </a:r>
          </a:p>
          <a:p>
            <a:pPr eaLnBrk="1" hangingPunct="1">
              <a:lnSpc>
                <a:spcPct val="80000"/>
              </a:lnSpc>
              <a:spcBef>
                <a:spcPts val="0"/>
              </a:spcBef>
              <a:buFontTx/>
              <a:buNone/>
              <a:defRPr/>
            </a:pPr>
            <a:r>
              <a:rPr lang="de-DE" altLang="de-DE" sz="1900" dirty="0">
                <a:latin typeface="Calibri" panose="020F0502020204030204" pitchFamily="34" charset="0"/>
              </a:rPr>
              <a:t>	  - Catering-Rider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Effect transition="in" filter="fade">
                                      <p:cBhvr>
                                        <p:cTn id="7" dur="1000"/>
                                        <p:tgtEl>
                                          <p:spTgt spid="318467">
                                            <p:txEl>
                                              <p:pRg st="0" end="0"/>
                                            </p:txEl>
                                          </p:spTgt>
                                        </p:tgtEl>
                                      </p:cBhvr>
                                    </p:animEffect>
                                    <p:anim calcmode="lin" valueType="num">
                                      <p:cBhvr>
                                        <p:cTn id="8" dur="1000" fill="hold"/>
                                        <p:tgtEl>
                                          <p:spTgt spid="3184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846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8467">
                                            <p:txEl>
                                              <p:pRg st="1" end="1"/>
                                            </p:txEl>
                                          </p:spTgt>
                                        </p:tgtEl>
                                        <p:attrNameLst>
                                          <p:attrName>style.visibility</p:attrName>
                                        </p:attrNameLst>
                                      </p:cBhvr>
                                      <p:to>
                                        <p:strVal val="visible"/>
                                      </p:to>
                                    </p:set>
                                    <p:animEffect transition="in" filter="fade">
                                      <p:cBhvr>
                                        <p:cTn id="12" dur="1000"/>
                                        <p:tgtEl>
                                          <p:spTgt spid="318467">
                                            <p:txEl>
                                              <p:pRg st="1" end="1"/>
                                            </p:txEl>
                                          </p:spTgt>
                                        </p:tgtEl>
                                      </p:cBhvr>
                                    </p:animEffect>
                                    <p:anim calcmode="lin" valueType="num">
                                      <p:cBhvr>
                                        <p:cTn id="13" dur="1000" fill="hold"/>
                                        <p:tgtEl>
                                          <p:spTgt spid="31846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184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8467">
                                            <p:txEl>
                                              <p:pRg st="2" end="2"/>
                                            </p:txEl>
                                          </p:spTgt>
                                        </p:tgtEl>
                                        <p:attrNameLst>
                                          <p:attrName>style.visibility</p:attrName>
                                        </p:attrNameLst>
                                      </p:cBhvr>
                                      <p:to>
                                        <p:strVal val="visible"/>
                                      </p:to>
                                    </p:set>
                                    <p:animEffect transition="in" filter="fade">
                                      <p:cBhvr>
                                        <p:cTn id="19" dur="1000"/>
                                        <p:tgtEl>
                                          <p:spTgt spid="318467">
                                            <p:txEl>
                                              <p:pRg st="2" end="2"/>
                                            </p:txEl>
                                          </p:spTgt>
                                        </p:tgtEl>
                                      </p:cBhvr>
                                    </p:animEffect>
                                    <p:anim calcmode="lin" valueType="num">
                                      <p:cBhvr>
                                        <p:cTn id="20" dur="1000" fill="hold"/>
                                        <p:tgtEl>
                                          <p:spTgt spid="31846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184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8467">
                                            <p:txEl>
                                              <p:pRg st="3" end="3"/>
                                            </p:txEl>
                                          </p:spTgt>
                                        </p:tgtEl>
                                        <p:attrNameLst>
                                          <p:attrName>style.visibility</p:attrName>
                                        </p:attrNameLst>
                                      </p:cBhvr>
                                      <p:to>
                                        <p:strVal val="visible"/>
                                      </p:to>
                                    </p:set>
                                    <p:animEffect transition="in" filter="fade">
                                      <p:cBhvr>
                                        <p:cTn id="26" dur="1000"/>
                                        <p:tgtEl>
                                          <p:spTgt spid="318467">
                                            <p:txEl>
                                              <p:pRg st="3" end="3"/>
                                            </p:txEl>
                                          </p:spTgt>
                                        </p:tgtEl>
                                      </p:cBhvr>
                                    </p:animEffect>
                                    <p:anim calcmode="lin" valueType="num">
                                      <p:cBhvr>
                                        <p:cTn id="27" dur="1000" fill="hold"/>
                                        <p:tgtEl>
                                          <p:spTgt spid="31846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18467">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8467">
                                            <p:txEl>
                                              <p:pRg st="4" end="4"/>
                                            </p:txEl>
                                          </p:spTgt>
                                        </p:tgtEl>
                                        <p:attrNameLst>
                                          <p:attrName>style.visibility</p:attrName>
                                        </p:attrNameLst>
                                      </p:cBhvr>
                                      <p:to>
                                        <p:strVal val="visible"/>
                                      </p:to>
                                    </p:set>
                                    <p:animEffect transition="in" filter="fade">
                                      <p:cBhvr>
                                        <p:cTn id="31" dur="1000"/>
                                        <p:tgtEl>
                                          <p:spTgt spid="318467">
                                            <p:txEl>
                                              <p:pRg st="4" end="4"/>
                                            </p:txEl>
                                          </p:spTgt>
                                        </p:tgtEl>
                                      </p:cBhvr>
                                    </p:animEffect>
                                    <p:anim calcmode="lin" valueType="num">
                                      <p:cBhvr>
                                        <p:cTn id="32" dur="1000" fill="hold"/>
                                        <p:tgtEl>
                                          <p:spTgt spid="31846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184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18467">
                                            <p:txEl>
                                              <p:pRg st="5" end="5"/>
                                            </p:txEl>
                                          </p:spTgt>
                                        </p:tgtEl>
                                        <p:attrNameLst>
                                          <p:attrName>style.visibility</p:attrName>
                                        </p:attrNameLst>
                                      </p:cBhvr>
                                      <p:to>
                                        <p:strVal val="visible"/>
                                      </p:to>
                                    </p:set>
                                    <p:animEffect transition="in" filter="fade">
                                      <p:cBhvr>
                                        <p:cTn id="38" dur="1000"/>
                                        <p:tgtEl>
                                          <p:spTgt spid="318467">
                                            <p:txEl>
                                              <p:pRg st="5" end="5"/>
                                            </p:txEl>
                                          </p:spTgt>
                                        </p:tgtEl>
                                      </p:cBhvr>
                                    </p:animEffect>
                                    <p:anim calcmode="lin" valueType="num">
                                      <p:cBhvr>
                                        <p:cTn id="39" dur="1000" fill="hold"/>
                                        <p:tgtEl>
                                          <p:spTgt spid="31846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184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18467">
                                            <p:txEl>
                                              <p:pRg st="6" end="6"/>
                                            </p:txEl>
                                          </p:spTgt>
                                        </p:tgtEl>
                                        <p:attrNameLst>
                                          <p:attrName>style.visibility</p:attrName>
                                        </p:attrNameLst>
                                      </p:cBhvr>
                                      <p:to>
                                        <p:strVal val="visible"/>
                                      </p:to>
                                    </p:set>
                                    <p:animEffect transition="in" filter="fade">
                                      <p:cBhvr>
                                        <p:cTn id="45" dur="1000"/>
                                        <p:tgtEl>
                                          <p:spTgt spid="318467">
                                            <p:txEl>
                                              <p:pRg st="6" end="6"/>
                                            </p:txEl>
                                          </p:spTgt>
                                        </p:tgtEl>
                                      </p:cBhvr>
                                    </p:animEffect>
                                    <p:anim calcmode="lin" valueType="num">
                                      <p:cBhvr>
                                        <p:cTn id="46" dur="1000" fill="hold"/>
                                        <p:tgtEl>
                                          <p:spTgt spid="318467">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18467">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18467">
                                            <p:txEl>
                                              <p:pRg st="7" end="7"/>
                                            </p:txEl>
                                          </p:spTgt>
                                        </p:tgtEl>
                                        <p:attrNameLst>
                                          <p:attrName>style.visibility</p:attrName>
                                        </p:attrNameLst>
                                      </p:cBhvr>
                                      <p:to>
                                        <p:strVal val="visible"/>
                                      </p:to>
                                    </p:set>
                                    <p:animEffect transition="in" filter="fade">
                                      <p:cBhvr>
                                        <p:cTn id="50" dur="1000"/>
                                        <p:tgtEl>
                                          <p:spTgt spid="318467">
                                            <p:txEl>
                                              <p:pRg st="7" end="7"/>
                                            </p:txEl>
                                          </p:spTgt>
                                        </p:tgtEl>
                                      </p:cBhvr>
                                    </p:animEffect>
                                    <p:anim calcmode="lin" valueType="num">
                                      <p:cBhvr>
                                        <p:cTn id="51" dur="1000" fill="hold"/>
                                        <p:tgtEl>
                                          <p:spTgt spid="318467">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184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18467">
                                            <p:txEl>
                                              <p:pRg st="8" end="8"/>
                                            </p:txEl>
                                          </p:spTgt>
                                        </p:tgtEl>
                                        <p:attrNameLst>
                                          <p:attrName>style.visibility</p:attrName>
                                        </p:attrNameLst>
                                      </p:cBhvr>
                                      <p:to>
                                        <p:strVal val="visible"/>
                                      </p:to>
                                    </p:set>
                                    <p:animEffect transition="in" filter="fade">
                                      <p:cBhvr>
                                        <p:cTn id="57" dur="1000"/>
                                        <p:tgtEl>
                                          <p:spTgt spid="318467">
                                            <p:txEl>
                                              <p:pRg st="8" end="8"/>
                                            </p:txEl>
                                          </p:spTgt>
                                        </p:tgtEl>
                                      </p:cBhvr>
                                    </p:animEffect>
                                    <p:anim calcmode="lin" valueType="num">
                                      <p:cBhvr>
                                        <p:cTn id="58" dur="1000" fill="hold"/>
                                        <p:tgtEl>
                                          <p:spTgt spid="318467">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1846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18467">
                                            <p:txEl>
                                              <p:pRg st="9" end="9"/>
                                            </p:txEl>
                                          </p:spTgt>
                                        </p:tgtEl>
                                        <p:attrNameLst>
                                          <p:attrName>style.visibility</p:attrName>
                                        </p:attrNameLst>
                                      </p:cBhvr>
                                      <p:to>
                                        <p:strVal val="visible"/>
                                      </p:to>
                                    </p:set>
                                    <p:animEffect transition="in" filter="fade">
                                      <p:cBhvr>
                                        <p:cTn id="64" dur="1000"/>
                                        <p:tgtEl>
                                          <p:spTgt spid="318467">
                                            <p:txEl>
                                              <p:pRg st="9" end="9"/>
                                            </p:txEl>
                                          </p:spTgt>
                                        </p:tgtEl>
                                      </p:cBhvr>
                                    </p:animEffect>
                                    <p:anim calcmode="lin" valueType="num">
                                      <p:cBhvr>
                                        <p:cTn id="65" dur="1000" fill="hold"/>
                                        <p:tgtEl>
                                          <p:spTgt spid="318467">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1846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18467">
                                            <p:txEl>
                                              <p:pRg st="10" end="10"/>
                                            </p:txEl>
                                          </p:spTgt>
                                        </p:tgtEl>
                                        <p:attrNameLst>
                                          <p:attrName>style.visibility</p:attrName>
                                        </p:attrNameLst>
                                      </p:cBhvr>
                                      <p:to>
                                        <p:strVal val="visible"/>
                                      </p:to>
                                    </p:set>
                                    <p:animEffect transition="in" filter="fade">
                                      <p:cBhvr>
                                        <p:cTn id="71" dur="1000"/>
                                        <p:tgtEl>
                                          <p:spTgt spid="318467">
                                            <p:txEl>
                                              <p:pRg st="10" end="10"/>
                                            </p:txEl>
                                          </p:spTgt>
                                        </p:tgtEl>
                                      </p:cBhvr>
                                    </p:animEffect>
                                    <p:anim calcmode="lin" valueType="num">
                                      <p:cBhvr>
                                        <p:cTn id="72" dur="1000" fill="hold"/>
                                        <p:tgtEl>
                                          <p:spTgt spid="318467">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318467">
                                            <p:txEl>
                                              <p:pRg st="10" end="10"/>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8467">
                                            <p:txEl>
                                              <p:pRg st="11" end="11"/>
                                            </p:txEl>
                                          </p:spTgt>
                                        </p:tgtEl>
                                        <p:attrNameLst>
                                          <p:attrName>style.visibility</p:attrName>
                                        </p:attrNameLst>
                                      </p:cBhvr>
                                      <p:to>
                                        <p:strVal val="visible"/>
                                      </p:to>
                                    </p:set>
                                    <p:animEffect transition="in" filter="fade">
                                      <p:cBhvr>
                                        <p:cTn id="76" dur="1000"/>
                                        <p:tgtEl>
                                          <p:spTgt spid="318467">
                                            <p:txEl>
                                              <p:pRg st="11" end="11"/>
                                            </p:txEl>
                                          </p:spTgt>
                                        </p:tgtEl>
                                      </p:cBhvr>
                                    </p:animEffect>
                                    <p:anim calcmode="lin" valueType="num">
                                      <p:cBhvr>
                                        <p:cTn id="77" dur="1000" fill="hold"/>
                                        <p:tgtEl>
                                          <p:spTgt spid="318467">
                                            <p:txEl>
                                              <p:pRg st="11" end="11"/>
                                            </p:txEl>
                                          </p:spTgt>
                                        </p:tgtEl>
                                        <p:attrNameLst>
                                          <p:attrName>ppt_x</p:attrName>
                                        </p:attrNameLst>
                                      </p:cBhvr>
                                      <p:tavLst>
                                        <p:tav tm="0">
                                          <p:val>
                                            <p:strVal val="#ppt_x"/>
                                          </p:val>
                                        </p:tav>
                                        <p:tav tm="100000">
                                          <p:val>
                                            <p:strVal val="#ppt_x"/>
                                          </p:val>
                                        </p:tav>
                                      </p:tavLst>
                                    </p:anim>
                                    <p:anim calcmode="lin" valueType="num">
                                      <p:cBhvr>
                                        <p:cTn id="78" dur="1000" fill="hold"/>
                                        <p:tgtEl>
                                          <p:spTgt spid="318467">
                                            <p:txEl>
                                              <p:pRg st="11" end="11"/>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18467">
                                            <p:txEl>
                                              <p:pRg st="12" end="12"/>
                                            </p:txEl>
                                          </p:spTgt>
                                        </p:tgtEl>
                                        <p:attrNameLst>
                                          <p:attrName>style.visibility</p:attrName>
                                        </p:attrNameLst>
                                      </p:cBhvr>
                                      <p:to>
                                        <p:strVal val="visible"/>
                                      </p:to>
                                    </p:set>
                                    <p:animEffect transition="in" filter="fade">
                                      <p:cBhvr>
                                        <p:cTn id="81" dur="1000"/>
                                        <p:tgtEl>
                                          <p:spTgt spid="318467">
                                            <p:txEl>
                                              <p:pRg st="12" end="12"/>
                                            </p:txEl>
                                          </p:spTgt>
                                        </p:tgtEl>
                                      </p:cBhvr>
                                    </p:animEffect>
                                    <p:anim calcmode="lin" valueType="num">
                                      <p:cBhvr>
                                        <p:cTn id="82" dur="1000" fill="hold"/>
                                        <p:tgtEl>
                                          <p:spTgt spid="318467">
                                            <p:txEl>
                                              <p:pRg st="12" end="12"/>
                                            </p:txEl>
                                          </p:spTgt>
                                        </p:tgtEl>
                                        <p:attrNameLst>
                                          <p:attrName>ppt_x</p:attrName>
                                        </p:attrNameLst>
                                      </p:cBhvr>
                                      <p:tavLst>
                                        <p:tav tm="0">
                                          <p:val>
                                            <p:strVal val="#ppt_x"/>
                                          </p:val>
                                        </p:tav>
                                        <p:tav tm="100000">
                                          <p:val>
                                            <p:strVal val="#ppt_x"/>
                                          </p:val>
                                        </p:tav>
                                      </p:tavLst>
                                    </p:anim>
                                    <p:anim calcmode="lin" valueType="num">
                                      <p:cBhvr>
                                        <p:cTn id="83" dur="1000" fill="hold"/>
                                        <p:tgtEl>
                                          <p:spTgt spid="318467">
                                            <p:txEl>
                                              <p:pRg st="12" end="12"/>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18467">
                                            <p:txEl>
                                              <p:pRg st="13" end="13"/>
                                            </p:txEl>
                                          </p:spTgt>
                                        </p:tgtEl>
                                        <p:attrNameLst>
                                          <p:attrName>style.visibility</p:attrName>
                                        </p:attrNameLst>
                                      </p:cBhvr>
                                      <p:to>
                                        <p:strVal val="visible"/>
                                      </p:to>
                                    </p:set>
                                    <p:animEffect transition="in" filter="fade">
                                      <p:cBhvr>
                                        <p:cTn id="86" dur="1000"/>
                                        <p:tgtEl>
                                          <p:spTgt spid="318467">
                                            <p:txEl>
                                              <p:pRg st="13" end="13"/>
                                            </p:txEl>
                                          </p:spTgt>
                                        </p:tgtEl>
                                      </p:cBhvr>
                                    </p:animEffect>
                                    <p:anim calcmode="lin" valueType="num">
                                      <p:cBhvr>
                                        <p:cTn id="87" dur="1000" fill="hold"/>
                                        <p:tgtEl>
                                          <p:spTgt spid="318467">
                                            <p:txEl>
                                              <p:pRg st="13" end="13"/>
                                            </p:txEl>
                                          </p:spTgt>
                                        </p:tgtEl>
                                        <p:attrNameLst>
                                          <p:attrName>ppt_x</p:attrName>
                                        </p:attrNameLst>
                                      </p:cBhvr>
                                      <p:tavLst>
                                        <p:tav tm="0">
                                          <p:val>
                                            <p:strVal val="#ppt_x"/>
                                          </p:val>
                                        </p:tav>
                                        <p:tav tm="100000">
                                          <p:val>
                                            <p:strVal val="#ppt_x"/>
                                          </p:val>
                                        </p:tav>
                                      </p:tavLst>
                                    </p:anim>
                                    <p:anim calcmode="lin" valueType="num">
                                      <p:cBhvr>
                                        <p:cTn id="88" dur="1000" fill="hold"/>
                                        <p:tgtEl>
                                          <p:spTgt spid="318467">
                                            <p:txEl>
                                              <p:pRg st="13" end="13"/>
                                            </p:tx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18467">
                                            <p:txEl>
                                              <p:pRg st="14" end="14"/>
                                            </p:txEl>
                                          </p:spTgt>
                                        </p:tgtEl>
                                        <p:attrNameLst>
                                          <p:attrName>style.visibility</p:attrName>
                                        </p:attrNameLst>
                                      </p:cBhvr>
                                      <p:to>
                                        <p:strVal val="visible"/>
                                      </p:to>
                                    </p:set>
                                    <p:animEffect transition="in" filter="fade">
                                      <p:cBhvr>
                                        <p:cTn id="91" dur="1000"/>
                                        <p:tgtEl>
                                          <p:spTgt spid="318467">
                                            <p:txEl>
                                              <p:pRg st="14" end="14"/>
                                            </p:txEl>
                                          </p:spTgt>
                                        </p:tgtEl>
                                      </p:cBhvr>
                                    </p:animEffect>
                                    <p:anim calcmode="lin" valueType="num">
                                      <p:cBhvr>
                                        <p:cTn id="92" dur="1000" fill="hold"/>
                                        <p:tgtEl>
                                          <p:spTgt spid="318467">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318467">
                                            <p:txEl>
                                              <p:pRg st="14" end="14"/>
                                            </p:tx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18467">
                                            <p:txEl>
                                              <p:pRg st="15" end="15"/>
                                            </p:txEl>
                                          </p:spTgt>
                                        </p:tgtEl>
                                        <p:attrNameLst>
                                          <p:attrName>style.visibility</p:attrName>
                                        </p:attrNameLst>
                                      </p:cBhvr>
                                      <p:to>
                                        <p:strVal val="visible"/>
                                      </p:to>
                                    </p:set>
                                    <p:animEffect transition="in" filter="fade">
                                      <p:cBhvr>
                                        <p:cTn id="96" dur="1000"/>
                                        <p:tgtEl>
                                          <p:spTgt spid="318467">
                                            <p:txEl>
                                              <p:pRg st="15" end="15"/>
                                            </p:txEl>
                                          </p:spTgt>
                                        </p:tgtEl>
                                      </p:cBhvr>
                                    </p:animEffect>
                                    <p:anim calcmode="lin" valueType="num">
                                      <p:cBhvr>
                                        <p:cTn id="97" dur="1000" fill="hold"/>
                                        <p:tgtEl>
                                          <p:spTgt spid="318467">
                                            <p:txEl>
                                              <p:pRg st="15" end="15"/>
                                            </p:txEl>
                                          </p:spTgt>
                                        </p:tgtEl>
                                        <p:attrNameLst>
                                          <p:attrName>ppt_x</p:attrName>
                                        </p:attrNameLst>
                                      </p:cBhvr>
                                      <p:tavLst>
                                        <p:tav tm="0">
                                          <p:val>
                                            <p:strVal val="#ppt_x"/>
                                          </p:val>
                                        </p:tav>
                                        <p:tav tm="100000">
                                          <p:val>
                                            <p:strVal val="#ppt_x"/>
                                          </p:val>
                                        </p:tav>
                                      </p:tavLst>
                                    </p:anim>
                                    <p:anim calcmode="lin" valueType="num">
                                      <p:cBhvr>
                                        <p:cTn id="98" dur="1000" fill="hold"/>
                                        <p:tgtEl>
                                          <p:spTgt spid="318467">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04D17371-07C9-8E1B-9FC1-E897FF2964E6}"/>
              </a:ext>
            </a:extLst>
          </p:cNvPr>
          <p:cNvSpPr>
            <a:spLocks noGrp="1" noChangeArrowheads="1"/>
          </p:cNvSpPr>
          <p:nvPr>
            <p:ph type="title"/>
          </p:nvPr>
        </p:nvSpPr>
        <p:spPr>
          <a:xfrm>
            <a:off x="333375" y="539750"/>
            <a:ext cx="6265863" cy="1150938"/>
          </a:xfrm>
        </p:spPr>
        <p:txBody>
          <a:bodyPr/>
          <a:lstStyle/>
          <a:p>
            <a:pPr eaLnBrk="1" hangingPunct="1"/>
            <a:r>
              <a:rPr lang="de-DE" altLang="de-DE" sz="3000" b="1" dirty="0">
                <a:solidFill>
                  <a:srgbClr val="FF3300"/>
                </a:solidFill>
                <a:latin typeface="Calibri" panose="020F0502020204030204" pitchFamily="34" charset="0"/>
              </a:rPr>
              <a:t>Inhaltliche Erarbeitung der Veranstaltung</a:t>
            </a:r>
            <a:endParaRPr lang="de-DE" altLang="de-DE" sz="3600" b="1" dirty="0">
              <a:solidFill>
                <a:srgbClr val="FF3300"/>
              </a:solidFill>
              <a:latin typeface="Calibri" panose="020F0502020204030204" pitchFamily="34" charset="0"/>
            </a:endParaRPr>
          </a:p>
        </p:txBody>
      </p:sp>
      <p:sp>
        <p:nvSpPr>
          <p:cNvPr id="238595" name="Rectangle 3">
            <a:extLst>
              <a:ext uri="{FF2B5EF4-FFF2-40B4-BE49-F238E27FC236}">
                <a16:creationId xmlns:a16="http://schemas.microsoft.com/office/drawing/2014/main" id="{A1B8717B-EE12-BE45-9667-BB56EEA0B650}"/>
              </a:ext>
            </a:extLst>
          </p:cNvPr>
          <p:cNvSpPr>
            <a:spLocks noGrp="1" noChangeArrowheads="1"/>
          </p:cNvSpPr>
          <p:nvPr>
            <p:ph type="body" idx="1"/>
          </p:nvPr>
        </p:nvSpPr>
        <p:spPr>
          <a:xfrm>
            <a:off x="620713" y="2051050"/>
            <a:ext cx="6030912" cy="6192838"/>
          </a:xfrm>
        </p:spPr>
        <p:txBody>
          <a:bodyPr/>
          <a:lstStyle/>
          <a:p>
            <a:pPr eaLnBrk="1" hangingPunct="1">
              <a:lnSpc>
                <a:spcPct val="90000"/>
              </a:lnSpc>
              <a:defRPr/>
            </a:pPr>
            <a:r>
              <a:rPr lang="de-DE" altLang="de-DE" sz="1900" dirty="0">
                <a:latin typeface="Calibri" panose="020F0502020204030204" pitchFamily="34" charset="0"/>
              </a:rPr>
              <a:t>Wünsche und Anforderungen des Künstlers</a:t>
            </a:r>
          </a:p>
          <a:p>
            <a:pPr eaLnBrk="1" hangingPunct="1">
              <a:lnSpc>
                <a:spcPct val="90000"/>
              </a:lnSpc>
              <a:defRPr/>
            </a:pPr>
            <a:r>
              <a:rPr lang="de-DE" altLang="de-DE" sz="1900" dirty="0">
                <a:latin typeface="Calibri" panose="020F0502020204030204" pitchFamily="34" charset="0"/>
              </a:rPr>
              <a:t>Genre / Art der Veranstaltung</a:t>
            </a:r>
          </a:p>
          <a:p>
            <a:pPr eaLnBrk="1" hangingPunct="1">
              <a:lnSpc>
                <a:spcPct val="90000"/>
              </a:lnSpc>
              <a:defRPr/>
            </a:pPr>
            <a:r>
              <a:rPr lang="de-DE" altLang="de-DE" sz="1900" dirty="0">
                <a:latin typeface="Calibri" panose="020F0502020204030204" pitchFamily="34" charset="0"/>
              </a:rPr>
              <a:t>Erwartete Besucherzahl</a:t>
            </a:r>
          </a:p>
          <a:p>
            <a:pPr eaLnBrk="1" hangingPunct="1">
              <a:lnSpc>
                <a:spcPct val="90000"/>
              </a:lnSpc>
              <a:defRPr/>
            </a:pPr>
            <a:r>
              <a:rPr lang="de-DE" altLang="de-DE" sz="1900" dirty="0">
                <a:latin typeface="Calibri" panose="020F0502020204030204" pitchFamily="34" charset="0"/>
              </a:rPr>
              <a:t>Technische, logistische und allgemeine Anforderungen und deren Realisierbarkeit</a:t>
            </a:r>
          </a:p>
          <a:p>
            <a:pPr eaLnBrk="1" hangingPunct="1">
              <a:lnSpc>
                <a:spcPts val="1900"/>
              </a:lnSpc>
              <a:spcBef>
                <a:spcPts val="456"/>
              </a:spcBef>
              <a:defRPr/>
            </a:pPr>
            <a:r>
              <a:rPr lang="de-DE" altLang="de-DE" sz="1900" dirty="0">
                <a:latin typeface="Calibri" panose="020F0502020204030204" pitchFamily="34" charset="0"/>
              </a:rPr>
              <a:t>Besonderheiten des Projekts </a:t>
            </a:r>
          </a:p>
          <a:p>
            <a:pPr marL="0" indent="0" eaLnBrk="1" hangingPunct="1">
              <a:lnSpc>
                <a:spcPts val="1900"/>
              </a:lnSpc>
              <a:spcBef>
                <a:spcPts val="0"/>
              </a:spcBef>
              <a:buFontTx/>
              <a:buNone/>
              <a:defRPr/>
            </a:pPr>
            <a:r>
              <a:rPr lang="de-DE" altLang="de-DE" sz="1900" dirty="0">
                <a:latin typeface="Calibri" panose="020F0502020204030204" pitchFamily="34" charset="0"/>
              </a:rPr>
              <a:t>      - Anforderungen der Produktion</a:t>
            </a:r>
          </a:p>
          <a:p>
            <a:pPr eaLnBrk="1" hangingPunct="1">
              <a:lnSpc>
                <a:spcPct val="90000"/>
              </a:lnSpc>
              <a:defRPr/>
            </a:pPr>
            <a:r>
              <a:rPr lang="de-DE" altLang="de-DE" sz="1900" dirty="0">
                <a:latin typeface="Calibri" panose="020F0502020204030204" pitchFamily="34" charset="0"/>
              </a:rPr>
              <a:t>Behördliche Anforderungen und Auflagen</a:t>
            </a:r>
          </a:p>
          <a:p>
            <a:pPr eaLnBrk="1" hangingPunct="1">
              <a:lnSpc>
                <a:spcPct val="90000"/>
              </a:lnSpc>
              <a:defRPr/>
            </a:pPr>
            <a:r>
              <a:rPr lang="de-DE" altLang="de-DE" sz="1900" dirty="0">
                <a:latin typeface="Calibri" panose="020F0502020204030204" pitchFamily="34" charset="0"/>
              </a:rPr>
              <a:t>Erforderliche Genehmigungen</a:t>
            </a:r>
          </a:p>
          <a:p>
            <a:pPr eaLnBrk="1" hangingPunct="1">
              <a:lnSpc>
                <a:spcPct val="90000"/>
              </a:lnSpc>
              <a:defRPr/>
            </a:pPr>
            <a:r>
              <a:rPr lang="de-DE" altLang="de-DE" sz="1900" dirty="0">
                <a:latin typeface="Calibri" panose="020F0502020204030204" pitchFamily="34" charset="0"/>
              </a:rPr>
              <a:t>Zeitlicher Rahmen (Vorbereitung / Durchführung)</a:t>
            </a:r>
          </a:p>
          <a:p>
            <a:pPr eaLnBrk="1" hangingPunct="1">
              <a:lnSpc>
                <a:spcPct val="90000"/>
              </a:lnSpc>
              <a:defRPr/>
            </a:pPr>
            <a:r>
              <a:rPr lang="de-DE" altLang="de-DE" sz="1900" dirty="0">
                <a:latin typeface="Calibri" panose="020F0502020204030204" pitchFamily="34" charset="0"/>
              </a:rPr>
              <a:t>Kostenrahmen</a:t>
            </a:r>
          </a:p>
          <a:p>
            <a:pPr eaLnBrk="1" hangingPunct="1">
              <a:lnSpc>
                <a:spcPct val="90000"/>
              </a:lnSpc>
              <a:defRPr/>
            </a:pPr>
            <a:r>
              <a:rPr lang="de-DE" altLang="de-DE" sz="1900" dirty="0">
                <a:latin typeface="Calibri" panose="020F0502020204030204" pitchFamily="34" charset="0"/>
              </a:rPr>
              <a:t>Teamzusammenstellung / Zuständigkeiten / Aufgabenverteilung</a:t>
            </a:r>
          </a:p>
          <a:p>
            <a:pPr marL="0" indent="0" eaLnBrk="1" hangingPunct="1">
              <a:lnSpc>
                <a:spcPct val="90000"/>
              </a:lnSpc>
              <a:buFontTx/>
              <a:buNone/>
              <a:defRPr/>
            </a:pPr>
            <a:endParaRPr lang="de-DE" altLang="de-DE" sz="1900" dirty="0">
              <a:latin typeface="Calibri" panose="020F0502020204030204" pitchFamily="34" charset="0"/>
            </a:endParaRPr>
          </a:p>
          <a:p>
            <a:pPr marL="0" indent="0" algn="just" eaLnBrk="1" hangingPunct="1">
              <a:lnSpc>
                <a:spcPct val="90000"/>
              </a:lnSpc>
              <a:buFontTx/>
              <a:buNone/>
              <a:defRPr/>
            </a:pPr>
            <a:r>
              <a:rPr lang="de-DE" altLang="de-DE" sz="1900" dirty="0">
                <a:latin typeface="Calibri" panose="020F0502020204030204" pitchFamily="34" charset="0"/>
              </a:rPr>
              <a:t>Bei der Inhaltlichen Erarbeitung einer Veranstaltung sollte sowohl ökologische und soziale Nachhaltigkeit als auch Inklusion und Integration Berücksichtigung finden und sich in den Konzepten und deren Umsetzung entsprechend wieder finden.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0098"/>
                                        </p:tgtEl>
                                        <p:attrNameLst>
                                          <p:attrName>style.visibility</p:attrName>
                                        </p:attrNameLst>
                                      </p:cBhvr>
                                      <p:to>
                                        <p:strVal val="visible"/>
                                      </p:to>
                                    </p:set>
                                    <p:animEffect transition="in" filter="fade">
                                      <p:cBhvr>
                                        <p:cTn id="7" dur="1000"/>
                                        <p:tgtEl>
                                          <p:spTgt spid="260098"/>
                                        </p:tgtEl>
                                      </p:cBhvr>
                                    </p:animEffect>
                                    <p:anim calcmode="lin" valueType="num">
                                      <p:cBhvr>
                                        <p:cTn id="8" dur="1000" fill="hold"/>
                                        <p:tgtEl>
                                          <p:spTgt spid="260098"/>
                                        </p:tgtEl>
                                        <p:attrNameLst>
                                          <p:attrName>ppt_x</p:attrName>
                                        </p:attrNameLst>
                                      </p:cBhvr>
                                      <p:tavLst>
                                        <p:tav tm="0">
                                          <p:val>
                                            <p:strVal val="#ppt_x"/>
                                          </p:val>
                                        </p:tav>
                                        <p:tav tm="100000">
                                          <p:val>
                                            <p:strVal val="#ppt_x"/>
                                          </p:val>
                                        </p:tav>
                                      </p:tavLst>
                                    </p:anim>
                                    <p:anim calcmode="lin" valueType="num">
                                      <p:cBhvr>
                                        <p:cTn id="9" dur="1000" fill="hold"/>
                                        <p:tgtEl>
                                          <p:spTgt spid="260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8595">
                                            <p:txEl>
                                              <p:pRg st="0" end="0"/>
                                            </p:txEl>
                                          </p:spTgt>
                                        </p:tgtEl>
                                        <p:attrNameLst>
                                          <p:attrName>style.visibility</p:attrName>
                                        </p:attrNameLst>
                                      </p:cBhvr>
                                      <p:to>
                                        <p:strVal val="visible"/>
                                      </p:to>
                                    </p:set>
                                    <p:animEffect transition="in" filter="fade">
                                      <p:cBhvr>
                                        <p:cTn id="14" dur="1000"/>
                                        <p:tgtEl>
                                          <p:spTgt spid="238595">
                                            <p:txEl>
                                              <p:pRg st="0" end="0"/>
                                            </p:txEl>
                                          </p:spTgt>
                                        </p:tgtEl>
                                      </p:cBhvr>
                                    </p:animEffect>
                                    <p:anim calcmode="lin" valueType="num">
                                      <p:cBhvr>
                                        <p:cTn id="15" dur="1000" fill="hold"/>
                                        <p:tgtEl>
                                          <p:spTgt spid="23859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385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8595">
                                            <p:txEl>
                                              <p:pRg st="1" end="1"/>
                                            </p:txEl>
                                          </p:spTgt>
                                        </p:tgtEl>
                                        <p:attrNameLst>
                                          <p:attrName>style.visibility</p:attrName>
                                        </p:attrNameLst>
                                      </p:cBhvr>
                                      <p:to>
                                        <p:strVal val="visible"/>
                                      </p:to>
                                    </p:set>
                                    <p:animEffect transition="in" filter="fade">
                                      <p:cBhvr>
                                        <p:cTn id="21" dur="1000"/>
                                        <p:tgtEl>
                                          <p:spTgt spid="238595">
                                            <p:txEl>
                                              <p:pRg st="1" end="1"/>
                                            </p:txEl>
                                          </p:spTgt>
                                        </p:tgtEl>
                                      </p:cBhvr>
                                    </p:animEffect>
                                    <p:anim calcmode="lin" valueType="num">
                                      <p:cBhvr>
                                        <p:cTn id="22" dur="1000" fill="hold"/>
                                        <p:tgtEl>
                                          <p:spTgt spid="23859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385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8595">
                                            <p:txEl>
                                              <p:pRg st="2" end="2"/>
                                            </p:txEl>
                                          </p:spTgt>
                                        </p:tgtEl>
                                        <p:attrNameLst>
                                          <p:attrName>style.visibility</p:attrName>
                                        </p:attrNameLst>
                                      </p:cBhvr>
                                      <p:to>
                                        <p:strVal val="visible"/>
                                      </p:to>
                                    </p:set>
                                    <p:animEffect transition="in" filter="fade">
                                      <p:cBhvr>
                                        <p:cTn id="28" dur="1000"/>
                                        <p:tgtEl>
                                          <p:spTgt spid="238595">
                                            <p:txEl>
                                              <p:pRg st="2" end="2"/>
                                            </p:txEl>
                                          </p:spTgt>
                                        </p:tgtEl>
                                      </p:cBhvr>
                                    </p:animEffect>
                                    <p:anim calcmode="lin" valueType="num">
                                      <p:cBhvr>
                                        <p:cTn id="29" dur="1000" fill="hold"/>
                                        <p:tgtEl>
                                          <p:spTgt spid="23859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385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8595">
                                            <p:txEl>
                                              <p:pRg st="3" end="3"/>
                                            </p:txEl>
                                          </p:spTgt>
                                        </p:tgtEl>
                                        <p:attrNameLst>
                                          <p:attrName>style.visibility</p:attrName>
                                        </p:attrNameLst>
                                      </p:cBhvr>
                                      <p:to>
                                        <p:strVal val="visible"/>
                                      </p:to>
                                    </p:set>
                                    <p:animEffect transition="in" filter="fade">
                                      <p:cBhvr>
                                        <p:cTn id="35" dur="1000"/>
                                        <p:tgtEl>
                                          <p:spTgt spid="238595">
                                            <p:txEl>
                                              <p:pRg st="3" end="3"/>
                                            </p:txEl>
                                          </p:spTgt>
                                        </p:tgtEl>
                                      </p:cBhvr>
                                    </p:animEffect>
                                    <p:anim calcmode="lin" valueType="num">
                                      <p:cBhvr>
                                        <p:cTn id="36" dur="1000" fill="hold"/>
                                        <p:tgtEl>
                                          <p:spTgt spid="23859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385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8595">
                                            <p:txEl>
                                              <p:pRg st="4" end="4"/>
                                            </p:txEl>
                                          </p:spTgt>
                                        </p:tgtEl>
                                        <p:attrNameLst>
                                          <p:attrName>style.visibility</p:attrName>
                                        </p:attrNameLst>
                                      </p:cBhvr>
                                      <p:to>
                                        <p:strVal val="visible"/>
                                      </p:to>
                                    </p:set>
                                    <p:animEffect transition="in" filter="fade">
                                      <p:cBhvr>
                                        <p:cTn id="42" dur="1000"/>
                                        <p:tgtEl>
                                          <p:spTgt spid="238595">
                                            <p:txEl>
                                              <p:pRg st="4" end="4"/>
                                            </p:txEl>
                                          </p:spTgt>
                                        </p:tgtEl>
                                      </p:cBhvr>
                                    </p:animEffect>
                                    <p:anim calcmode="lin" valueType="num">
                                      <p:cBhvr>
                                        <p:cTn id="43" dur="1000" fill="hold"/>
                                        <p:tgtEl>
                                          <p:spTgt spid="23859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3859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8595">
                                            <p:txEl>
                                              <p:pRg st="5" end="5"/>
                                            </p:txEl>
                                          </p:spTgt>
                                        </p:tgtEl>
                                        <p:attrNameLst>
                                          <p:attrName>style.visibility</p:attrName>
                                        </p:attrNameLst>
                                      </p:cBhvr>
                                      <p:to>
                                        <p:strVal val="visible"/>
                                      </p:to>
                                    </p:set>
                                    <p:animEffect transition="in" filter="fade">
                                      <p:cBhvr>
                                        <p:cTn id="47" dur="1000"/>
                                        <p:tgtEl>
                                          <p:spTgt spid="238595">
                                            <p:txEl>
                                              <p:pRg st="5" end="5"/>
                                            </p:txEl>
                                          </p:spTgt>
                                        </p:tgtEl>
                                      </p:cBhvr>
                                    </p:animEffect>
                                    <p:anim calcmode="lin" valueType="num">
                                      <p:cBhvr>
                                        <p:cTn id="48" dur="1000" fill="hold"/>
                                        <p:tgtEl>
                                          <p:spTgt spid="23859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385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38595">
                                            <p:txEl>
                                              <p:pRg st="6" end="6"/>
                                            </p:txEl>
                                          </p:spTgt>
                                        </p:tgtEl>
                                        <p:attrNameLst>
                                          <p:attrName>style.visibility</p:attrName>
                                        </p:attrNameLst>
                                      </p:cBhvr>
                                      <p:to>
                                        <p:strVal val="visible"/>
                                      </p:to>
                                    </p:set>
                                    <p:animEffect transition="in" filter="fade">
                                      <p:cBhvr>
                                        <p:cTn id="54" dur="1000"/>
                                        <p:tgtEl>
                                          <p:spTgt spid="238595">
                                            <p:txEl>
                                              <p:pRg st="6" end="6"/>
                                            </p:txEl>
                                          </p:spTgt>
                                        </p:tgtEl>
                                      </p:cBhvr>
                                    </p:animEffect>
                                    <p:anim calcmode="lin" valueType="num">
                                      <p:cBhvr>
                                        <p:cTn id="55" dur="1000" fill="hold"/>
                                        <p:tgtEl>
                                          <p:spTgt spid="23859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385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38595">
                                            <p:txEl>
                                              <p:pRg st="7" end="7"/>
                                            </p:txEl>
                                          </p:spTgt>
                                        </p:tgtEl>
                                        <p:attrNameLst>
                                          <p:attrName>style.visibility</p:attrName>
                                        </p:attrNameLst>
                                      </p:cBhvr>
                                      <p:to>
                                        <p:strVal val="visible"/>
                                      </p:to>
                                    </p:set>
                                    <p:animEffect transition="in" filter="fade">
                                      <p:cBhvr>
                                        <p:cTn id="61" dur="1000"/>
                                        <p:tgtEl>
                                          <p:spTgt spid="238595">
                                            <p:txEl>
                                              <p:pRg st="7" end="7"/>
                                            </p:txEl>
                                          </p:spTgt>
                                        </p:tgtEl>
                                      </p:cBhvr>
                                    </p:animEffect>
                                    <p:anim calcmode="lin" valueType="num">
                                      <p:cBhvr>
                                        <p:cTn id="62" dur="1000" fill="hold"/>
                                        <p:tgtEl>
                                          <p:spTgt spid="238595">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23859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38595">
                                            <p:txEl>
                                              <p:pRg st="8" end="8"/>
                                            </p:txEl>
                                          </p:spTgt>
                                        </p:tgtEl>
                                        <p:attrNameLst>
                                          <p:attrName>style.visibility</p:attrName>
                                        </p:attrNameLst>
                                      </p:cBhvr>
                                      <p:to>
                                        <p:strVal val="visible"/>
                                      </p:to>
                                    </p:set>
                                    <p:animEffect transition="in" filter="fade">
                                      <p:cBhvr>
                                        <p:cTn id="68" dur="1000"/>
                                        <p:tgtEl>
                                          <p:spTgt spid="238595">
                                            <p:txEl>
                                              <p:pRg st="8" end="8"/>
                                            </p:txEl>
                                          </p:spTgt>
                                        </p:tgtEl>
                                      </p:cBhvr>
                                    </p:animEffect>
                                    <p:anim calcmode="lin" valueType="num">
                                      <p:cBhvr>
                                        <p:cTn id="69" dur="1000" fill="hold"/>
                                        <p:tgtEl>
                                          <p:spTgt spid="238595">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23859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38595">
                                            <p:txEl>
                                              <p:pRg st="9" end="9"/>
                                            </p:txEl>
                                          </p:spTgt>
                                        </p:tgtEl>
                                        <p:attrNameLst>
                                          <p:attrName>style.visibility</p:attrName>
                                        </p:attrNameLst>
                                      </p:cBhvr>
                                      <p:to>
                                        <p:strVal val="visible"/>
                                      </p:to>
                                    </p:set>
                                    <p:animEffect transition="in" filter="fade">
                                      <p:cBhvr>
                                        <p:cTn id="75" dur="1000"/>
                                        <p:tgtEl>
                                          <p:spTgt spid="238595">
                                            <p:txEl>
                                              <p:pRg st="9" end="9"/>
                                            </p:txEl>
                                          </p:spTgt>
                                        </p:tgtEl>
                                      </p:cBhvr>
                                    </p:animEffect>
                                    <p:anim calcmode="lin" valueType="num">
                                      <p:cBhvr>
                                        <p:cTn id="76" dur="1000" fill="hold"/>
                                        <p:tgtEl>
                                          <p:spTgt spid="238595">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23859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8595">
                                            <p:txEl>
                                              <p:pRg st="10" end="10"/>
                                            </p:txEl>
                                          </p:spTgt>
                                        </p:tgtEl>
                                        <p:attrNameLst>
                                          <p:attrName>style.visibility</p:attrName>
                                        </p:attrNameLst>
                                      </p:cBhvr>
                                      <p:to>
                                        <p:strVal val="visible"/>
                                      </p:to>
                                    </p:set>
                                    <p:animEffect transition="in" filter="fade">
                                      <p:cBhvr>
                                        <p:cTn id="82" dur="1000"/>
                                        <p:tgtEl>
                                          <p:spTgt spid="238595">
                                            <p:txEl>
                                              <p:pRg st="10" end="10"/>
                                            </p:txEl>
                                          </p:spTgt>
                                        </p:tgtEl>
                                      </p:cBhvr>
                                    </p:animEffect>
                                    <p:anim calcmode="lin" valueType="num">
                                      <p:cBhvr>
                                        <p:cTn id="83" dur="1000" fill="hold"/>
                                        <p:tgtEl>
                                          <p:spTgt spid="238595">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23859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38595">
                                            <p:txEl>
                                              <p:pRg st="12" end="12"/>
                                            </p:txEl>
                                          </p:spTgt>
                                        </p:tgtEl>
                                        <p:attrNameLst>
                                          <p:attrName>style.visibility</p:attrName>
                                        </p:attrNameLst>
                                      </p:cBhvr>
                                      <p:to>
                                        <p:strVal val="visible"/>
                                      </p:to>
                                    </p:set>
                                    <p:animEffect transition="in" filter="fade">
                                      <p:cBhvr>
                                        <p:cTn id="89" dur="1000"/>
                                        <p:tgtEl>
                                          <p:spTgt spid="238595">
                                            <p:txEl>
                                              <p:pRg st="12" end="12"/>
                                            </p:txEl>
                                          </p:spTgt>
                                        </p:tgtEl>
                                      </p:cBhvr>
                                    </p:animEffect>
                                    <p:anim calcmode="lin" valueType="num">
                                      <p:cBhvr>
                                        <p:cTn id="90" dur="1000" fill="hold"/>
                                        <p:tgtEl>
                                          <p:spTgt spid="238595">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23859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p:bldP spid="23859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1BD7AFA0-2B06-3AE9-8FFF-5365BC3002F2}"/>
              </a:ext>
            </a:extLst>
          </p:cNvPr>
          <p:cNvSpPr>
            <a:spLocks noGrp="1" noChangeArrowheads="1"/>
          </p:cNvSpPr>
          <p:nvPr>
            <p:ph type="title"/>
          </p:nvPr>
        </p:nvSpPr>
        <p:spPr>
          <a:xfrm>
            <a:off x="260350" y="179388"/>
            <a:ext cx="6254750" cy="720725"/>
          </a:xfrm>
        </p:spPr>
        <p:txBody>
          <a:bodyPr/>
          <a:lstStyle/>
          <a:p>
            <a:pPr eaLnBrk="1" hangingPunct="1"/>
            <a:r>
              <a:rPr lang="de-DE" altLang="de-DE" sz="3000" b="1" dirty="0">
                <a:solidFill>
                  <a:srgbClr val="FF3300"/>
                </a:solidFill>
                <a:latin typeface="Calibri" panose="020F0502020204030204" pitchFamily="34" charset="0"/>
              </a:rPr>
              <a:t>Bühnenanweisung</a:t>
            </a:r>
          </a:p>
        </p:txBody>
      </p:sp>
      <p:sp>
        <p:nvSpPr>
          <p:cNvPr id="271363" name="Rectangle 3">
            <a:extLst>
              <a:ext uri="{FF2B5EF4-FFF2-40B4-BE49-F238E27FC236}">
                <a16:creationId xmlns:a16="http://schemas.microsoft.com/office/drawing/2014/main" id="{ABB07F35-0706-0BED-15CD-623861508415}"/>
              </a:ext>
            </a:extLst>
          </p:cNvPr>
          <p:cNvSpPr>
            <a:spLocks noGrp="1" noChangeArrowheads="1"/>
          </p:cNvSpPr>
          <p:nvPr>
            <p:ph type="body" idx="1"/>
          </p:nvPr>
        </p:nvSpPr>
        <p:spPr>
          <a:xfrm>
            <a:off x="692150" y="1116013"/>
            <a:ext cx="5905500" cy="7416800"/>
          </a:xfrm>
        </p:spPr>
        <p:txBody>
          <a:bodyPr/>
          <a:lstStyle/>
          <a:p>
            <a:pPr eaLnBrk="1" hangingPunct="1">
              <a:lnSpc>
                <a:spcPct val="90000"/>
              </a:lnSpc>
              <a:defRPr/>
            </a:pPr>
            <a:r>
              <a:rPr lang="de-DE" altLang="de-DE" sz="1900" dirty="0">
                <a:latin typeface="Calibri" panose="020F0502020204030204" pitchFamily="34" charset="0"/>
              </a:rPr>
              <a:t>Genauer Ablaufplan der Produktion</a:t>
            </a:r>
          </a:p>
          <a:p>
            <a:pPr eaLnBrk="1" hangingPunct="1">
              <a:lnSpc>
                <a:spcPct val="90000"/>
              </a:lnSpc>
              <a:defRPr/>
            </a:pPr>
            <a:r>
              <a:rPr lang="de-DE" altLang="de-DE" sz="1900" dirty="0">
                <a:latin typeface="Calibri" panose="020F0502020204030204" pitchFamily="34" charset="0"/>
              </a:rPr>
              <a:t>Allgemeine Hinweise, wie z.B.:</a:t>
            </a:r>
          </a:p>
          <a:p>
            <a:pPr eaLnBrk="1" hangingPunct="1">
              <a:lnSpc>
                <a:spcPct val="90000"/>
              </a:lnSpc>
              <a:spcBef>
                <a:spcPts val="0"/>
              </a:spcBef>
              <a:buFontTx/>
              <a:buNone/>
              <a:defRPr/>
            </a:pPr>
            <a:r>
              <a:rPr lang="de-DE" altLang="de-DE" sz="1900" dirty="0">
                <a:latin typeface="Calibri" panose="020F0502020204030204" pitchFamily="34" charset="0"/>
              </a:rPr>
              <a:t>	- Einhaltung der </a:t>
            </a:r>
            <a:r>
              <a:rPr lang="de-DE" altLang="de-DE" sz="1900" dirty="0" err="1">
                <a:latin typeface="Calibri" panose="020F0502020204030204" pitchFamily="34" charset="0"/>
              </a:rPr>
              <a:t>VStättVO</a:t>
            </a:r>
            <a:r>
              <a:rPr lang="de-DE" altLang="de-DE" sz="1900" dirty="0">
                <a:latin typeface="Calibri" panose="020F0502020204030204" pitchFamily="34" charset="0"/>
              </a:rPr>
              <a:t> und UVVs</a:t>
            </a:r>
          </a:p>
          <a:p>
            <a:pPr eaLnBrk="1" hangingPunct="1">
              <a:lnSpc>
                <a:spcPct val="90000"/>
              </a:lnSpc>
              <a:spcBef>
                <a:spcPts val="0"/>
              </a:spcBef>
              <a:buFontTx/>
              <a:buNone/>
              <a:defRPr/>
            </a:pPr>
            <a:r>
              <a:rPr lang="de-DE" altLang="de-DE" sz="1900" dirty="0">
                <a:latin typeface="Calibri" panose="020F0502020204030204" pitchFamily="34" charset="0"/>
              </a:rPr>
              <a:t>	- Anwesenheit eines </a:t>
            </a:r>
            <a:r>
              <a:rPr lang="de-DE" altLang="de-DE" sz="1900" dirty="0" err="1">
                <a:latin typeface="Calibri" panose="020F0502020204030204" pitchFamily="34" charset="0"/>
              </a:rPr>
              <a:t>VfV</a:t>
            </a:r>
            <a:endParaRPr lang="de-DE" altLang="de-DE" sz="1900" dirty="0">
              <a:latin typeface="Calibri" panose="020F0502020204030204" pitchFamily="34" charset="0"/>
            </a:endParaRPr>
          </a:p>
          <a:p>
            <a:pPr eaLnBrk="1" hangingPunct="1">
              <a:lnSpc>
                <a:spcPct val="90000"/>
              </a:lnSpc>
              <a:spcBef>
                <a:spcPts val="0"/>
              </a:spcBef>
              <a:buFontTx/>
              <a:buNone/>
              <a:defRPr/>
            </a:pPr>
            <a:r>
              <a:rPr lang="de-DE" altLang="de-DE" sz="1900" dirty="0">
                <a:latin typeface="Calibri" panose="020F0502020204030204" pitchFamily="34" charset="0"/>
              </a:rPr>
              <a:t>	- Folgen bei Nichterfüllung</a:t>
            </a:r>
          </a:p>
          <a:p>
            <a:pPr eaLnBrk="1" hangingPunct="1">
              <a:lnSpc>
                <a:spcPct val="90000"/>
              </a:lnSpc>
              <a:spcBef>
                <a:spcPts val="0"/>
              </a:spcBef>
              <a:buFontTx/>
              <a:buNone/>
              <a:defRPr/>
            </a:pPr>
            <a:r>
              <a:rPr lang="de-DE" altLang="de-DE" sz="1900" dirty="0">
                <a:latin typeface="Calibri" panose="020F0502020204030204" pitchFamily="34" charset="0"/>
              </a:rPr>
              <a:t>	- Hinweis auf ‚künstlerische Freiheit‘ </a:t>
            </a:r>
          </a:p>
          <a:p>
            <a:pPr eaLnBrk="1" hangingPunct="1">
              <a:lnSpc>
                <a:spcPct val="90000"/>
              </a:lnSpc>
              <a:defRPr/>
            </a:pPr>
            <a:r>
              <a:rPr lang="de-DE" altLang="de-DE" sz="1900" dirty="0">
                <a:latin typeface="Calibri" panose="020F0502020204030204" pitchFamily="34" charset="0"/>
              </a:rPr>
              <a:t>Ansprechpartner</a:t>
            </a:r>
          </a:p>
          <a:p>
            <a:pPr eaLnBrk="1" hangingPunct="1">
              <a:lnSpc>
                <a:spcPct val="90000"/>
              </a:lnSpc>
              <a:defRPr/>
            </a:pPr>
            <a:r>
              <a:rPr lang="de-DE" altLang="de-DE" sz="1900" dirty="0">
                <a:latin typeface="Calibri" panose="020F0502020204030204" pitchFamily="34" charset="0"/>
              </a:rPr>
              <a:t>Anforderungen zur Durchführung hinsichtlich:</a:t>
            </a:r>
          </a:p>
          <a:p>
            <a:pPr marL="447675" indent="-447675" eaLnBrk="1" hangingPunct="1">
              <a:lnSpc>
                <a:spcPct val="90000"/>
              </a:lnSpc>
              <a:spcBef>
                <a:spcPts val="0"/>
              </a:spcBef>
              <a:buFontTx/>
              <a:buNone/>
              <a:defRPr/>
            </a:pPr>
            <a:r>
              <a:rPr lang="de-DE" altLang="de-DE" sz="1900" dirty="0">
                <a:latin typeface="Calibri" panose="020F0502020204030204" pitchFamily="34" charset="0"/>
              </a:rPr>
              <a:t>      - Material (Bühne, Ton, Licht, Podeste, Hängepunkte,  Vorhänge, etc. / Verweis auf Technical Rider)</a:t>
            </a:r>
          </a:p>
          <a:p>
            <a:pPr eaLnBrk="1" hangingPunct="1">
              <a:lnSpc>
                <a:spcPct val="90000"/>
              </a:lnSpc>
              <a:spcBef>
                <a:spcPts val="0"/>
              </a:spcBef>
              <a:buFontTx/>
              <a:buNone/>
              <a:defRPr/>
            </a:pPr>
            <a:r>
              <a:rPr lang="de-DE" altLang="de-DE" sz="1900" dirty="0">
                <a:latin typeface="Calibri" panose="020F0502020204030204" pitchFamily="34" charset="0"/>
              </a:rPr>
              <a:t>	- Personal (Techniker, </a:t>
            </a:r>
            <a:r>
              <a:rPr lang="de-DE" altLang="de-DE" sz="1900" dirty="0" err="1">
                <a:latin typeface="Calibri" panose="020F0502020204030204" pitchFamily="34" charset="0"/>
              </a:rPr>
              <a:t>Stagehands</a:t>
            </a:r>
            <a:r>
              <a:rPr lang="de-DE" altLang="de-DE" sz="1900" dirty="0">
                <a:latin typeface="Calibri" panose="020F0502020204030204" pitchFamily="34" charset="0"/>
              </a:rPr>
              <a:t>, Elektriker, Runner, </a:t>
            </a:r>
          </a:p>
          <a:p>
            <a:pPr eaLnBrk="1" hangingPunct="1">
              <a:lnSpc>
                <a:spcPct val="90000"/>
              </a:lnSpc>
              <a:spcBef>
                <a:spcPts val="0"/>
              </a:spcBef>
              <a:buFontTx/>
              <a:buNone/>
              <a:defRPr/>
            </a:pPr>
            <a:r>
              <a:rPr lang="de-DE" altLang="de-DE" sz="1900" dirty="0">
                <a:latin typeface="Calibri" panose="020F0502020204030204" pitchFamily="34" charset="0"/>
              </a:rPr>
              <a:t>	  Security, Sanitätspersonal, etc.)</a:t>
            </a:r>
          </a:p>
          <a:p>
            <a:pPr eaLnBrk="1" hangingPunct="1">
              <a:lnSpc>
                <a:spcPct val="90000"/>
              </a:lnSpc>
              <a:spcBef>
                <a:spcPts val="0"/>
              </a:spcBef>
              <a:buFontTx/>
              <a:buNone/>
              <a:defRPr/>
            </a:pPr>
            <a:r>
              <a:rPr lang="de-DE" altLang="de-DE" sz="1900" dirty="0">
                <a:latin typeface="Calibri" panose="020F0502020204030204" pitchFamily="34" charset="0"/>
              </a:rPr>
              <a:t>	- Stromanschlüsse</a:t>
            </a:r>
          </a:p>
          <a:p>
            <a:pPr eaLnBrk="1" hangingPunct="1">
              <a:lnSpc>
                <a:spcPct val="90000"/>
              </a:lnSpc>
              <a:spcBef>
                <a:spcPts val="0"/>
              </a:spcBef>
              <a:buFontTx/>
              <a:buNone/>
              <a:defRPr/>
            </a:pPr>
            <a:r>
              <a:rPr lang="de-DE" altLang="de-DE" sz="1900" dirty="0">
                <a:latin typeface="Calibri" panose="020F0502020204030204" pitchFamily="34" charset="0"/>
              </a:rPr>
              <a:t>	- Fahrzeugstellplätze für die Produktion </a:t>
            </a:r>
          </a:p>
          <a:p>
            <a:pPr eaLnBrk="1" hangingPunct="1">
              <a:lnSpc>
                <a:spcPct val="90000"/>
              </a:lnSpc>
              <a:spcBef>
                <a:spcPts val="0"/>
              </a:spcBef>
              <a:buFontTx/>
              <a:buNone/>
              <a:defRPr/>
            </a:pPr>
            <a:r>
              <a:rPr lang="de-DE" altLang="de-DE" sz="1900" dirty="0">
                <a:latin typeface="Calibri" panose="020F0502020204030204" pitchFamily="34" charset="0"/>
              </a:rPr>
              <a:t>	- Garderoben, Büros und deren Ausstattung</a:t>
            </a:r>
          </a:p>
          <a:p>
            <a:pPr eaLnBrk="1" hangingPunct="1">
              <a:lnSpc>
                <a:spcPct val="90000"/>
              </a:lnSpc>
              <a:defRPr/>
            </a:pPr>
            <a:r>
              <a:rPr lang="de-DE" altLang="de-DE" sz="1900" dirty="0" err="1">
                <a:latin typeface="Calibri" panose="020F0502020204030204" pitchFamily="34" charset="0"/>
              </a:rPr>
              <a:t>Travelinfos</a:t>
            </a:r>
            <a:endParaRPr lang="de-DE" altLang="de-DE" sz="1900" dirty="0">
              <a:latin typeface="Calibri" panose="020F0502020204030204" pitchFamily="34" charset="0"/>
            </a:endParaRPr>
          </a:p>
          <a:p>
            <a:pPr eaLnBrk="1" hangingPunct="1">
              <a:lnSpc>
                <a:spcPct val="90000"/>
              </a:lnSpc>
              <a:defRPr/>
            </a:pPr>
            <a:r>
              <a:rPr lang="de-DE" altLang="de-DE" sz="1900" dirty="0">
                <a:latin typeface="Calibri" panose="020F0502020204030204" pitchFamily="34" charset="0"/>
              </a:rPr>
              <a:t>Weitere Hinweise und Anforderungen hinsichtlich: Ausschank, Einlass, Durchsagen, Hauslicht, Medien-Akkreditierungen, Merchandising, Pass-Ausgabe, Hinweisschilder, Ticketabrechnung, Duschen, u.a.</a:t>
            </a:r>
          </a:p>
          <a:p>
            <a:pPr eaLnBrk="1" hangingPunct="1">
              <a:lnSpc>
                <a:spcPct val="90000"/>
              </a:lnSpc>
              <a:defRPr/>
            </a:pPr>
            <a:r>
              <a:rPr lang="de-DE" altLang="de-DE" sz="1900" dirty="0">
                <a:latin typeface="Calibri" panose="020F0502020204030204" pitchFamily="34" charset="0"/>
              </a:rPr>
              <a:t>Haftungsregelung</a:t>
            </a:r>
          </a:p>
          <a:p>
            <a:pPr eaLnBrk="1" hangingPunct="1">
              <a:lnSpc>
                <a:spcPct val="90000"/>
              </a:lnSpc>
              <a:buFontTx/>
              <a:buNone/>
              <a:defRPr/>
            </a:pPr>
            <a:r>
              <a:rPr lang="de-DE" altLang="de-DE" sz="1900" b="1" dirty="0">
                <a:latin typeface="Calibri" panose="020F0502020204030204" pitchFamily="34" charset="0"/>
              </a:rPr>
              <a:t>	Wichtig: Bühnenanweisung ist vom Örtlichen Veranstalter hinsichtlich der Gewährleistung zu unterschreiben!!!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5330"/>
                                        </p:tgtEl>
                                        <p:attrNameLst>
                                          <p:attrName>style.visibility</p:attrName>
                                        </p:attrNameLst>
                                      </p:cBhvr>
                                      <p:to>
                                        <p:strVal val="visible"/>
                                      </p:to>
                                    </p:set>
                                    <p:animEffect transition="in" filter="fade">
                                      <p:cBhvr>
                                        <p:cTn id="7" dur="1000"/>
                                        <p:tgtEl>
                                          <p:spTgt spid="355330"/>
                                        </p:tgtEl>
                                      </p:cBhvr>
                                    </p:animEffect>
                                    <p:anim calcmode="lin" valueType="num">
                                      <p:cBhvr>
                                        <p:cTn id="8" dur="1000" fill="hold"/>
                                        <p:tgtEl>
                                          <p:spTgt spid="355330"/>
                                        </p:tgtEl>
                                        <p:attrNameLst>
                                          <p:attrName>ppt_x</p:attrName>
                                        </p:attrNameLst>
                                      </p:cBhvr>
                                      <p:tavLst>
                                        <p:tav tm="0">
                                          <p:val>
                                            <p:strVal val="#ppt_x"/>
                                          </p:val>
                                        </p:tav>
                                        <p:tav tm="100000">
                                          <p:val>
                                            <p:strVal val="#ppt_x"/>
                                          </p:val>
                                        </p:tav>
                                      </p:tavLst>
                                    </p:anim>
                                    <p:anim calcmode="lin" valueType="num">
                                      <p:cBhvr>
                                        <p:cTn id="9" dur="1000" fill="hold"/>
                                        <p:tgtEl>
                                          <p:spTgt spid="3553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1363">
                                            <p:txEl>
                                              <p:pRg st="0" end="0"/>
                                            </p:txEl>
                                          </p:spTgt>
                                        </p:tgtEl>
                                        <p:attrNameLst>
                                          <p:attrName>style.visibility</p:attrName>
                                        </p:attrNameLst>
                                      </p:cBhvr>
                                      <p:to>
                                        <p:strVal val="visible"/>
                                      </p:to>
                                    </p:set>
                                    <p:animEffect transition="in" filter="fade">
                                      <p:cBhvr>
                                        <p:cTn id="14" dur="1000"/>
                                        <p:tgtEl>
                                          <p:spTgt spid="271363">
                                            <p:txEl>
                                              <p:pRg st="0" end="0"/>
                                            </p:txEl>
                                          </p:spTgt>
                                        </p:tgtEl>
                                      </p:cBhvr>
                                    </p:animEffect>
                                    <p:anim calcmode="lin" valueType="num">
                                      <p:cBhvr>
                                        <p:cTn id="15" dur="1000" fill="hold"/>
                                        <p:tgtEl>
                                          <p:spTgt spid="27136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1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1363">
                                            <p:txEl>
                                              <p:pRg st="1" end="1"/>
                                            </p:txEl>
                                          </p:spTgt>
                                        </p:tgtEl>
                                        <p:attrNameLst>
                                          <p:attrName>style.visibility</p:attrName>
                                        </p:attrNameLst>
                                      </p:cBhvr>
                                      <p:to>
                                        <p:strVal val="visible"/>
                                      </p:to>
                                    </p:set>
                                    <p:animEffect transition="in" filter="fade">
                                      <p:cBhvr>
                                        <p:cTn id="21" dur="1000"/>
                                        <p:tgtEl>
                                          <p:spTgt spid="271363">
                                            <p:txEl>
                                              <p:pRg st="1" end="1"/>
                                            </p:txEl>
                                          </p:spTgt>
                                        </p:tgtEl>
                                      </p:cBhvr>
                                    </p:animEffect>
                                    <p:anim calcmode="lin" valueType="num">
                                      <p:cBhvr>
                                        <p:cTn id="22" dur="10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7136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1363">
                                            <p:txEl>
                                              <p:pRg st="2" end="2"/>
                                            </p:txEl>
                                          </p:spTgt>
                                        </p:tgtEl>
                                        <p:attrNameLst>
                                          <p:attrName>style.visibility</p:attrName>
                                        </p:attrNameLst>
                                      </p:cBhvr>
                                      <p:to>
                                        <p:strVal val="visible"/>
                                      </p:to>
                                    </p:set>
                                    <p:animEffect transition="in" filter="fade">
                                      <p:cBhvr>
                                        <p:cTn id="26" dur="1000"/>
                                        <p:tgtEl>
                                          <p:spTgt spid="271363">
                                            <p:txEl>
                                              <p:pRg st="2" end="2"/>
                                            </p:txEl>
                                          </p:spTgt>
                                        </p:tgtEl>
                                      </p:cBhvr>
                                    </p:animEffect>
                                    <p:anim calcmode="lin" valueType="num">
                                      <p:cBhvr>
                                        <p:cTn id="27" dur="1000" fill="hold"/>
                                        <p:tgtEl>
                                          <p:spTgt spid="27136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7136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1363">
                                            <p:txEl>
                                              <p:pRg st="3" end="3"/>
                                            </p:txEl>
                                          </p:spTgt>
                                        </p:tgtEl>
                                        <p:attrNameLst>
                                          <p:attrName>style.visibility</p:attrName>
                                        </p:attrNameLst>
                                      </p:cBhvr>
                                      <p:to>
                                        <p:strVal val="visible"/>
                                      </p:to>
                                    </p:set>
                                    <p:animEffect transition="in" filter="fade">
                                      <p:cBhvr>
                                        <p:cTn id="31" dur="1000"/>
                                        <p:tgtEl>
                                          <p:spTgt spid="271363">
                                            <p:txEl>
                                              <p:pRg st="3" end="3"/>
                                            </p:txEl>
                                          </p:spTgt>
                                        </p:tgtEl>
                                      </p:cBhvr>
                                    </p:animEffect>
                                    <p:anim calcmode="lin" valueType="num">
                                      <p:cBhvr>
                                        <p:cTn id="32" dur="1000" fill="hold"/>
                                        <p:tgtEl>
                                          <p:spTgt spid="27136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7136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1363">
                                            <p:txEl>
                                              <p:pRg st="4" end="4"/>
                                            </p:txEl>
                                          </p:spTgt>
                                        </p:tgtEl>
                                        <p:attrNameLst>
                                          <p:attrName>style.visibility</p:attrName>
                                        </p:attrNameLst>
                                      </p:cBhvr>
                                      <p:to>
                                        <p:strVal val="visible"/>
                                      </p:to>
                                    </p:set>
                                    <p:animEffect transition="in" filter="fade">
                                      <p:cBhvr>
                                        <p:cTn id="36" dur="1000"/>
                                        <p:tgtEl>
                                          <p:spTgt spid="271363">
                                            <p:txEl>
                                              <p:pRg st="4" end="4"/>
                                            </p:txEl>
                                          </p:spTgt>
                                        </p:tgtEl>
                                      </p:cBhvr>
                                    </p:animEffect>
                                    <p:anim calcmode="lin" valueType="num">
                                      <p:cBhvr>
                                        <p:cTn id="37" dur="1000" fill="hold"/>
                                        <p:tgtEl>
                                          <p:spTgt spid="27136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7136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1363">
                                            <p:txEl>
                                              <p:pRg st="5" end="5"/>
                                            </p:txEl>
                                          </p:spTgt>
                                        </p:tgtEl>
                                        <p:attrNameLst>
                                          <p:attrName>style.visibility</p:attrName>
                                        </p:attrNameLst>
                                      </p:cBhvr>
                                      <p:to>
                                        <p:strVal val="visible"/>
                                      </p:to>
                                    </p:set>
                                    <p:animEffect transition="in" filter="fade">
                                      <p:cBhvr>
                                        <p:cTn id="41" dur="1000"/>
                                        <p:tgtEl>
                                          <p:spTgt spid="271363">
                                            <p:txEl>
                                              <p:pRg st="5" end="5"/>
                                            </p:txEl>
                                          </p:spTgt>
                                        </p:tgtEl>
                                      </p:cBhvr>
                                    </p:animEffect>
                                    <p:anim calcmode="lin" valueType="num">
                                      <p:cBhvr>
                                        <p:cTn id="42" dur="1000" fill="hold"/>
                                        <p:tgtEl>
                                          <p:spTgt spid="27136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713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71363">
                                            <p:txEl>
                                              <p:pRg st="6" end="6"/>
                                            </p:txEl>
                                          </p:spTgt>
                                        </p:tgtEl>
                                        <p:attrNameLst>
                                          <p:attrName>style.visibility</p:attrName>
                                        </p:attrNameLst>
                                      </p:cBhvr>
                                      <p:to>
                                        <p:strVal val="visible"/>
                                      </p:to>
                                    </p:set>
                                    <p:animEffect transition="in" filter="fade">
                                      <p:cBhvr>
                                        <p:cTn id="48" dur="1000"/>
                                        <p:tgtEl>
                                          <p:spTgt spid="271363">
                                            <p:txEl>
                                              <p:pRg st="6" end="6"/>
                                            </p:txEl>
                                          </p:spTgt>
                                        </p:tgtEl>
                                      </p:cBhvr>
                                    </p:animEffect>
                                    <p:anim calcmode="lin" valueType="num">
                                      <p:cBhvr>
                                        <p:cTn id="49" dur="1000" fill="hold"/>
                                        <p:tgtEl>
                                          <p:spTgt spid="27136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713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71363">
                                            <p:txEl>
                                              <p:pRg st="7" end="7"/>
                                            </p:txEl>
                                          </p:spTgt>
                                        </p:tgtEl>
                                        <p:attrNameLst>
                                          <p:attrName>style.visibility</p:attrName>
                                        </p:attrNameLst>
                                      </p:cBhvr>
                                      <p:to>
                                        <p:strVal val="visible"/>
                                      </p:to>
                                    </p:set>
                                    <p:animEffect transition="in" filter="fade">
                                      <p:cBhvr>
                                        <p:cTn id="55" dur="1000"/>
                                        <p:tgtEl>
                                          <p:spTgt spid="271363">
                                            <p:txEl>
                                              <p:pRg st="7" end="7"/>
                                            </p:txEl>
                                          </p:spTgt>
                                        </p:tgtEl>
                                      </p:cBhvr>
                                    </p:animEffect>
                                    <p:anim calcmode="lin" valueType="num">
                                      <p:cBhvr>
                                        <p:cTn id="56" dur="1000" fill="hold"/>
                                        <p:tgtEl>
                                          <p:spTgt spid="27136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7136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1363">
                                            <p:txEl>
                                              <p:pRg st="8" end="8"/>
                                            </p:txEl>
                                          </p:spTgt>
                                        </p:tgtEl>
                                        <p:attrNameLst>
                                          <p:attrName>style.visibility</p:attrName>
                                        </p:attrNameLst>
                                      </p:cBhvr>
                                      <p:to>
                                        <p:strVal val="visible"/>
                                      </p:to>
                                    </p:set>
                                    <p:animEffect transition="in" filter="fade">
                                      <p:cBhvr>
                                        <p:cTn id="60" dur="1000"/>
                                        <p:tgtEl>
                                          <p:spTgt spid="271363">
                                            <p:txEl>
                                              <p:pRg st="8" end="8"/>
                                            </p:txEl>
                                          </p:spTgt>
                                        </p:tgtEl>
                                      </p:cBhvr>
                                    </p:animEffect>
                                    <p:anim calcmode="lin" valueType="num">
                                      <p:cBhvr>
                                        <p:cTn id="61" dur="1000" fill="hold"/>
                                        <p:tgtEl>
                                          <p:spTgt spid="27136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27136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71363">
                                            <p:txEl>
                                              <p:pRg st="9" end="9"/>
                                            </p:txEl>
                                          </p:spTgt>
                                        </p:tgtEl>
                                        <p:attrNameLst>
                                          <p:attrName>style.visibility</p:attrName>
                                        </p:attrNameLst>
                                      </p:cBhvr>
                                      <p:to>
                                        <p:strVal val="visible"/>
                                      </p:to>
                                    </p:set>
                                    <p:animEffect transition="in" filter="fade">
                                      <p:cBhvr>
                                        <p:cTn id="65" dur="1000"/>
                                        <p:tgtEl>
                                          <p:spTgt spid="271363">
                                            <p:txEl>
                                              <p:pRg st="9" end="9"/>
                                            </p:txEl>
                                          </p:spTgt>
                                        </p:tgtEl>
                                      </p:cBhvr>
                                    </p:animEffect>
                                    <p:anim calcmode="lin" valueType="num">
                                      <p:cBhvr>
                                        <p:cTn id="66" dur="1000" fill="hold"/>
                                        <p:tgtEl>
                                          <p:spTgt spid="27136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271363">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71363">
                                            <p:txEl>
                                              <p:pRg st="10" end="10"/>
                                            </p:txEl>
                                          </p:spTgt>
                                        </p:tgtEl>
                                        <p:attrNameLst>
                                          <p:attrName>style.visibility</p:attrName>
                                        </p:attrNameLst>
                                      </p:cBhvr>
                                      <p:to>
                                        <p:strVal val="visible"/>
                                      </p:to>
                                    </p:set>
                                    <p:animEffect transition="in" filter="fade">
                                      <p:cBhvr>
                                        <p:cTn id="70" dur="1000"/>
                                        <p:tgtEl>
                                          <p:spTgt spid="271363">
                                            <p:txEl>
                                              <p:pRg st="10" end="10"/>
                                            </p:txEl>
                                          </p:spTgt>
                                        </p:tgtEl>
                                      </p:cBhvr>
                                    </p:animEffect>
                                    <p:anim calcmode="lin" valueType="num">
                                      <p:cBhvr>
                                        <p:cTn id="71" dur="1000" fill="hold"/>
                                        <p:tgtEl>
                                          <p:spTgt spid="27136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71363">
                                            <p:txEl>
                                              <p:pRg st="10" end="10"/>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71363">
                                            <p:txEl>
                                              <p:pRg st="11" end="11"/>
                                            </p:txEl>
                                          </p:spTgt>
                                        </p:tgtEl>
                                        <p:attrNameLst>
                                          <p:attrName>style.visibility</p:attrName>
                                        </p:attrNameLst>
                                      </p:cBhvr>
                                      <p:to>
                                        <p:strVal val="visible"/>
                                      </p:to>
                                    </p:set>
                                    <p:animEffect transition="in" filter="fade">
                                      <p:cBhvr>
                                        <p:cTn id="75" dur="1000"/>
                                        <p:tgtEl>
                                          <p:spTgt spid="271363">
                                            <p:txEl>
                                              <p:pRg st="11" end="11"/>
                                            </p:txEl>
                                          </p:spTgt>
                                        </p:tgtEl>
                                      </p:cBhvr>
                                    </p:animEffect>
                                    <p:anim calcmode="lin" valueType="num">
                                      <p:cBhvr>
                                        <p:cTn id="76" dur="1000" fill="hold"/>
                                        <p:tgtEl>
                                          <p:spTgt spid="271363">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271363">
                                            <p:txEl>
                                              <p:pRg st="11" end="11"/>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71363">
                                            <p:txEl>
                                              <p:pRg st="12" end="12"/>
                                            </p:txEl>
                                          </p:spTgt>
                                        </p:tgtEl>
                                        <p:attrNameLst>
                                          <p:attrName>style.visibility</p:attrName>
                                        </p:attrNameLst>
                                      </p:cBhvr>
                                      <p:to>
                                        <p:strVal val="visible"/>
                                      </p:to>
                                    </p:set>
                                    <p:animEffect transition="in" filter="fade">
                                      <p:cBhvr>
                                        <p:cTn id="80" dur="1000"/>
                                        <p:tgtEl>
                                          <p:spTgt spid="271363">
                                            <p:txEl>
                                              <p:pRg st="12" end="12"/>
                                            </p:txEl>
                                          </p:spTgt>
                                        </p:tgtEl>
                                      </p:cBhvr>
                                    </p:animEffect>
                                    <p:anim calcmode="lin" valueType="num">
                                      <p:cBhvr>
                                        <p:cTn id="81" dur="1000" fill="hold"/>
                                        <p:tgtEl>
                                          <p:spTgt spid="271363">
                                            <p:txEl>
                                              <p:pRg st="12" end="12"/>
                                            </p:txEl>
                                          </p:spTgt>
                                        </p:tgtEl>
                                        <p:attrNameLst>
                                          <p:attrName>ppt_x</p:attrName>
                                        </p:attrNameLst>
                                      </p:cBhvr>
                                      <p:tavLst>
                                        <p:tav tm="0">
                                          <p:val>
                                            <p:strVal val="#ppt_x"/>
                                          </p:val>
                                        </p:tav>
                                        <p:tav tm="100000">
                                          <p:val>
                                            <p:strVal val="#ppt_x"/>
                                          </p:val>
                                        </p:tav>
                                      </p:tavLst>
                                    </p:anim>
                                    <p:anim calcmode="lin" valueType="num">
                                      <p:cBhvr>
                                        <p:cTn id="82" dur="1000" fill="hold"/>
                                        <p:tgtEl>
                                          <p:spTgt spid="271363">
                                            <p:txEl>
                                              <p:pRg st="12" end="12"/>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71363">
                                            <p:txEl>
                                              <p:pRg st="13" end="13"/>
                                            </p:txEl>
                                          </p:spTgt>
                                        </p:tgtEl>
                                        <p:attrNameLst>
                                          <p:attrName>style.visibility</p:attrName>
                                        </p:attrNameLst>
                                      </p:cBhvr>
                                      <p:to>
                                        <p:strVal val="visible"/>
                                      </p:to>
                                    </p:set>
                                    <p:animEffect transition="in" filter="fade">
                                      <p:cBhvr>
                                        <p:cTn id="85" dur="1000"/>
                                        <p:tgtEl>
                                          <p:spTgt spid="271363">
                                            <p:txEl>
                                              <p:pRg st="13" end="13"/>
                                            </p:txEl>
                                          </p:spTgt>
                                        </p:tgtEl>
                                      </p:cBhvr>
                                    </p:animEffect>
                                    <p:anim calcmode="lin" valueType="num">
                                      <p:cBhvr>
                                        <p:cTn id="86" dur="1000" fill="hold"/>
                                        <p:tgtEl>
                                          <p:spTgt spid="271363">
                                            <p:txEl>
                                              <p:pRg st="13" end="13"/>
                                            </p:txEl>
                                          </p:spTgt>
                                        </p:tgtEl>
                                        <p:attrNameLst>
                                          <p:attrName>ppt_x</p:attrName>
                                        </p:attrNameLst>
                                      </p:cBhvr>
                                      <p:tavLst>
                                        <p:tav tm="0">
                                          <p:val>
                                            <p:strVal val="#ppt_x"/>
                                          </p:val>
                                        </p:tav>
                                        <p:tav tm="100000">
                                          <p:val>
                                            <p:strVal val="#ppt_x"/>
                                          </p:val>
                                        </p:tav>
                                      </p:tavLst>
                                    </p:anim>
                                    <p:anim calcmode="lin" valueType="num">
                                      <p:cBhvr>
                                        <p:cTn id="87" dur="1000" fill="hold"/>
                                        <p:tgtEl>
                                          <p:spTgt spid="27136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71363">
                                            <p:txEl>
                                              <p:pRg st="14" end="14"/>
                                            </p:txEl>
                                          </p:spTgt>
                                        </p:tgtEl>
                                        <p:attrNameLst>
                                          <p:attrName>style.visibility</p:attrName>
                                        </p:attrNameLst>
                                      </p:cBhvr>
                                      <p:to>
                                        <p:strVal val="visible"/>
                                      </p:to>
                                    </p:set>
                                    <p:animEffect transition="in" filter="fade">
                                      <p:cBhvr>
                                        <p:cTn id="92" dur="1000"/>
                                        <p:tgtEl>
                                          <p:spTgt spid="271363">
                                            <p:txEl>
                                              <p:pRg st="14" end="14"/>
                                            </p:txEl>
                                          </p:spTgt>
                                        </p:tgtEl>
                                      </p:cBhvr>
                                    </p:animEffect>
                                    <p:anim calcmode="lin" valueType="num">
                                      <p:cBhvr>
                                        <p:cTn id="93" dur="1000" fill="hold"/>
                                        <p:tgtEl>
                                          <p:spTgt spid="271363">
                                            <p:txEl>
                                              <p:pRg st="14" end="14"/>
                                            </p:txEl>
                                          </p:spTgt>
                                        </p:tgtEl>
                                        <p:attrNameLst>
                                          <p:attrName>ppt_x</p:attrName>
                                        </p:attrNameLst>
                                      </p:cBhvr>
                                      <p:tavLst>
                                        <p:tav tm="0">
                                          <p:val>
                                            <p:strVal val="#ppt_x"/>
                                          </p:val>
                                        </p:tav>
                                        <p:tav tm="100000">
                                          <p:val>
                                            <p:strVal val="#ppt_x"/>
                                          </p:val>
                                        </p:tav>
                                      </p:tavLst>
                                    </p:anim>
                                    <p:anim calcmode="lin" valueType="num">
                                      <p:cBhvr>
                                        <p:cTn id="94" dur="1000" fill="hold"/>
                                        <p:tgtEl>
                                          <p:spTgt spid="27136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71363">
                                            <p:txEl>
                                              <p:pRg st="15" end="15"/>
                                            </p:txEl>
                                          </p:spTgt>
                                        </p:tgtEl>
                                        <p:attrNameLst>
                                          <p:attrName>style.visibility</p:attrName>
                                        </p:attrNameLst>
                                      </p:cBhvr>
                                      <p:to>
                                        <p:strVal val="visible"/>
                                      </p:to>
                                    </p:set>
                                    <p:animEffect transition="in" filter="fade">
                                      <p:cBhvr>
                                        <p:cTn id="99" dur="1000"/>
                                        <p:tgtEl>
                                          <p:spTgt spid="271363">
                                            <p:txEl>
                                              <p:pRg st="15" end="15"/>
                                            </p:txEl>
                                          </p:spTgt>
                                        </p:tgtEl>
                                      </p:cBhvr>
                                    </p:animEffect>
                                    <p:anim calcmode="lin" valueType="num">
                                      <p:cBhvr>
                                        <p:cTn id="100" dur="1000" fill="hold"/>
                                        <p:tgtEl>
                                          <p:spTgt spid="271363">
                                            <p:txEl>
                                              <p:pRg st="15" end="15"/>
                                            </p:txEl>
                                          </p:spTgt>
                                        </p:tgtEl>
                                        <p:attrNameLst>
                                          <p:attrName>ppt_x</p:attrName>
                                        </p:attrNameLst>
                                      </p:cBhvr>
                                      <p:tavLst>
                                        <p:tav tm="0">
                                          <p:val>
                                            <p:strVal val="#ppt_x"/>
                                          </p:val>
                                        </p:tav>
                                        <p:tav tm="100000">
                                          <p:val>
                                            <p:strVal val="#ppt_x"/>
                                          </p:val>
                                        </p:tav>
                                      </p:tavLst>
                                    </p:anim>
                                    <p:anim calcmode="lin" valueType="num">
                                      <p:cBhvr>
                                        <p:cTn id="101" dur="1000" fill="hold"/>
                                        <p:tgtEl>
                                          <p:spTgt spid="27136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71363">
                                            <p:txEl>
                                              <p:pRg st="16" end="16"/>
                                            </p:txEl>
                                          </p:spTgt>
                                        </p:tgtEl>
                                        <p:attrNameLst>
                                          <p:attrName>style.visibility</p:attrName>
                                        </p:attrNameLst>
                                      </p:cBhvr>
                                      <p:to>
                                        <p:strVal val="visible"/>
                                      </p:to>
                                    </p:set>
                                    <p:animEffect transition="in" filter="fade">
                                      <p:cBhvr>
                                        <p:cTn id="106" dur="1000"/>
                                        <p:tgtEl>
                                          <p:spTgt spid="271363">
                                            <p:txEl>
                                              <p:pRg st="16" end="16"/>
                                            </p:txEl>
                                          </p:spTgt>
                                        </p:tgtEl>
                                      </p:cBhvr>
                                    </p:animEffect>
                                    <p:anim calcmode="lin" valueType="num">
                                      <p:cBhvr>
                                        <p:cTn id="107" dur="1000" fill="hold"/>
                                        <p:tgtEl>
                                          <p:spTgt spid="271363">
                                            <p:txEl>
                                              <p:pRg st="16" end="16"/>
                                            </p:txEl>
                                          </p:spTgt>
                                        </p:tgtEl>
                                        <p:attrNameLst>
                                          <p:attrName>ppt_x</p:attrName>
                                        </p:attrNameLst>
                                      </p:cBhvr>
                                      <p:tavLst>
                                        <p:tav tm="0">
                                          <p:val>
                                            <p:strVal val="#ppt_x"/>
                                          </p:val>
                                        </p:tav>
                                        <p:tav tm="100000">
                                          <p:val>
                                            <p:strVal val="#ppt_x"/>
                                          </p:val>
                                        </p:tav>
                                      </p:tavLst>
                                    </p:anim>
                                    <p:anim calcmode="lin" valueType="num">
                                      <p:cBhvr>
                                        <p:cTn id="108" dur="1000" fill="hold"/>
                                        <p:tgtEl>
                                          <p:spTgt spid="27136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71363">
                                            <p:txEl>
                                              <p:pRg st="17" end="17"/>
                                            </p:txEl>
                                          </p:spTgt>
                                        </p:tgtEl>
                                        <p:attrNameLst>
                                          <p:attrName>style.visibility</p:attrName>
                                        </p:attrNameLst>
                                      </p:cBhvr>
                                      <p:to>
                                        <p:strVal val="visible"/>
                                      </p:to>
                                    </p:set>
                                    <p:animEffect transition="in" filter="fade">
                                      <p:cBhvr>
                                        <p:cTn id="113" dur="1000"/>
                                        <p:tgtEl>
                                          <p:spTgt spid="271363">
                                            <p:txEl>
                                              <p:pRg st="17" end="17"/>
                                            </p:txEl>
                                          </p:spTgt>
                                        </p:tgtEl>
                                      </p:cBhvr>
                                    </p:animEffect>
                                    <p:anim calcmode="lin" valueType="num">
                                      <p:cBhvr>
                                        <p:cTn id="114" dur="1000" fill="hold"/>
                                        <p:tgtEl>
                                          <p:spTgt spid="271363">
                                            <p:txEl>
                                              <p:pRg st="17" end="17"/>
                                            </p:txEl>
                                          </p:spTgt>
                                        </p:tgtEl>
                                        <p:attrNameLst>
                                          <p:attrName>ppt_x</p:attrName>
                                        </p:attrNameLst>
                                      </p:cBhvr>
                                      <p:tavLst>
                                        <p:tav tm="0">
                                          <p:val>
                                            <p:strVal val="#ppt_x"/>
                                          </p:val>
                                        </p:tav>
                                        <p:tav tm="100000">
                                          <p:val>
                                            <p:strVal val="#ppt_x"/>
                                          </p:val>
                                        </p:tav>
                                      </p:tavLst>
                                    </p:anim>
                                    <p:anim calcmode="lin" valueType="num">
                                      <p:cBhvr>
                                        <p:cTn id="115" dur="1000" fill="hold"/>
                                        <p:tgtEl>
                                          <p:spTgt spid="27136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0" grpId="0"/>
      <p:bldP spid="2713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C4FEE21D-01DB-7A6E-C464-4931E49557FC}"/>
              </a:ext>
            </a:extLst>
          </p:cNvPr>
          <p:cNvSpPr>
            <a:spLocks noGrp="1" noChangeArrowheads="1"/>
          </p:cNvSpPr>
          <p:nvPr>
            <p:ph type="title"/>
          </p:nvPr>
        </p:nvSpPr>
        <p:spPr>
          <a:xfrm>
            <a:off x="188913" y="323850"/>
            <a:ext cx="6408737" cy="792163"/>
          </a:xfrm>
        </p:spPr>
        <p:txBody>
          <a:bodyPr/>
          <a:lstStyle/>
          <a:p>
            <a:pPr eaLnBrk="1" hangingPunct="1"/>
            <a:r>
              <a:rPr lang="de-DE" altLang="de-DE" sz="3000" b="1" dirty="0">
                <a:solidFill>
                  <a:srgbClr val="FF3300"/>
                </a:solidFill>
                <a:latin typeface="Calibri" panose="020F0502020204030204" pitchFamily="34" charset="0"/>
              </a:rPr>
              <a:t>Mietverträge</a:t>
            </a:r>
          </a:p>
        </p:txBody>
      </p:sp>
      <p:sp>
        <p:nvSpPr>
          <p:cNvPr id="336899" name="Rectangle 3">
            <a:extLst>
              <a:ext uri="{FF2B5EF4-FFF2-40B4-BE49-F238E27FC236}">
                <a16:creationId xmlns:a16="http://schemas.microsoft.com/office/drawing/2014/main" id="{FCE612EF-4467-B415-5882-3F86361A1143}"/>
              </a:ext>
            </a:extLst>
          </p:cNvPr>
          <p:cNvSpPr>
            <a:spLocks noGrp="1" noChangeArrowheads="1"/>
          </p:cNvSpPr>
          <p:nvPr>
            <p:ph type="body" idx="1"/>
          </p:nvPr>
        </p:nvSpPr>
        <p:spPr>
          <a:xfrm>
            <a:off x="692150" y="1116013"/>
            <a:ext cx="5976938" cy="7488237"/>
          </a:xfrm>
        </p:spPr>
        <p:txBody>
          <a:bodyPr/>
          <a:lstStyle/>
          <a:p>
            <a:pPr eaLnBrk="1" hangingPunct="1">
              <a:lnSpc>
                <a:spcPct val="80000"/>
              </a:lnSpc>
              <a:buFontTx/>
              <a:buNone/>
              <a:defRPr/>
            </a:pPr>
            <a:r>
              <a:rPr lang="de-DE" altLang="de-DE" sz="1900" b="1" dirty="0">
                <a:latin typeface="Calibri" panose="020F0502020204030204" pitchFamily="34" charset="0"/>
              </a:rPr>
              <a:t>Mindestinhalt in Mietverträgen:</a:t>
            </a:r>
          </a:p>
          <a:p>
            <a:pPr eaLnBrk="1" hangingPunct="1">
              <a:lnSpc>
                <a:spcPct val="80000"/>
              </a:lnSpc>
              <a:buFontTx/>
              <a:buNone/>
              <a:defRPr/>
            </a:pPr>
            <a:endParaRPr lang="de-DE" altLang="de-DE" sz="800" b="1" dirty="0">
              <a:latin typeface="Calibri" panose="020F0502020204030204" pitchFamily="34" charset="0"/>
            </a:endParaRPr>
          </a:p>
          <a:p>
            <a:pPr eaLnBrk="1" hangingPunct="1">
              <a:lnSpc>
                <a:spcPct val="80000"/>
              </a:lnSpc>
              <a:defRPr/>
            </a:pPr>
            <a:r>
              <a:rPr lang="de-DE" altLang="de-DE" sz="1900" dirty="0">
                <a:latin typeface="Calibri" panose="020F0502020204030204" pitchFamily="34" charset="0"/>
              </a:rPr>
              <a:t>Vertragspartner</a:t>
            </a:r>
          </a:p>
          <a:p>
            <a:pPr eaLnBrk="1" hangingPunct="1">
              <a:lnSpc>
                <a:spcPct val="80000"/>
              </a:lnSpc>
              <a:defRPr/>
            </a:pPr>
            <a:r>
              <a:rPr lang="de-DE" altLang="de-DE" sz="1900" dirty="0">
                <a:latin typeface="Calibri" panose="020F0502020204030204" pitchFamily="34" charset="0"/>
              </a:rPr>
              <a:t>Mietgegenstand</a:t>
            </a:r>
          </a:p>
          <a:p>
            <a:pPr eaLnBrk="1" hangingPunct="1">
              <a:lnSpc>
                <a:spcPct val="80000"/>
              </a:lnSpc>
              <a:defRPr/>
            </a:pPr>
            <a:r>
              <a:rPr lang="de-DE" altLang="de-DE" sz="1900" dirty="0">
                <a:latin typeface="Calibri" panose="020F0502020204030204" pitchFamily="34" charset="0"/>
              </a:rPr>
              <a:t>Mietzeitraum</a:t>
            </a:r>
          </a:p>
          <a:p>
            <a:pPr eaLnBrk="1" hangingPunct="1">
              <a:lnSpc>
                <a:spcPct val="80000"/>
              </a:lnSpc>
              <a:defRPr/>
            </a:pPr>
            <a:r>
              <a:rPr lang="de-DE" altLang="de-DE" sz="1900" dirty="0">
                <a:latin typeface="Calibri" panose="020F0502020204030204" pitchFamily="34" charset="0"/>
              </a:rPr>
              <a:t>Mietzins und die darin enthaltene Leistungen</a:t>
            </a:r>
          </a:p>
          <a:p>
            <a:pPr eaLnBrk="1" hangingPunct="1">
              <a:lnSpc>
                <a:spcPct val="80000"/>
              </a:lnSpc>
              <a:defRPr/>
            </a:pPr>
            <a:r>
              <a:rPr lang="de-DE" altLang="de-DE" sz="1900" dirty="0">
                <a:latin typeface="Calibri" panose="020F0502020204030204" pitchFamily="34" charset="0"/>
              </a:rPr>
              <a:t>Nebenkosten</a:t>
            </a:r>
          </a:p>
          <a:p>
            <a:pPr eaLnBrk="1" hangingPunct="1">
              <a:lnSpc>
                <a:spcPct val="80000"/>
              </a:lnSpc>
              <a:defRPr/>
            </a:pPr>
            <a:r>
              <a:rPr lang="de-DE" altLang="de-DE" sz="1900" dirty="0">
                <a:latin typeface="Calibri" panose="020F0502020204030204" pitchFamily="34" charset="0"/>
              </a:rPr>
              <a:t>Stornokosten</a:t>
            </a:r>
          </a:p>
          <a:p>
            <a:pPr eaLnBrk="1" hangingPunct="1">
              <a:lnSpc>
                <a:spcPct val="80000"/>
              </a:lnSpc>
              <a:defRPr/>
            </a:pPr>
            <a:r>
              <a:rPr lang="de-DE" altLang="de-DE" sz="1900" dirty="0">
                <a:latin typeface="Calibri" panose="020F0502020204030204" pitchFamily="34" charset="0"/>
              </a:rPr>
              <a:t>Versicherung, Haftung, Übergabe / Rückgabe</a:t>
            </a:r>
          </a:p>
          <a:p>
            <a:pPr eaLnBrk="1" hangingPunct="1">
              <a:lnSpc>
                <a:spcPct val="80000"/>
              </a:lnSpc>
              <a:defRPr/>
            </a:pPr>
            <a:r>
              <a:rPr lang="de-DE" altLang="de-DE" sz="1900" dirty="0">
                <a:latin typeface="Calibri" panose="020F0502020204030204" pitchFamily="34" charset="0"/>
              </a:rPr>
              <a:t>Verkehrssicherungspflicht gemäß </a:t>
            </a:r>
            <a:r>
              <a:rPr lang="de-DE" altLang="de-DE" sz="1900" dirty="0" err="1">
                <a:latin typeface="Calibri" panose="020F0502020204030204" pitchFamily="34" charset="0"/>
              </a:rPr>
              <a:t>VStättVO</a:t>
            </a:r>
            <a:r>
              <a:rPr lang="de-DE" altLang="de-DE" sz="1900" dirty="0">
                <a:latin typeface="Calibri" panose="020F0502020204030204" pitchFamily="34" charset="0"/>
              </a:rPr>
              <a:t> und Hausordnung</a:t>
            </a:r>
          </a:p>
          <a:p>
            <a:pPr eaLnBrk="1" hangingPunct="1">
              <a:lnSpc>
                <a:spcPct val="80000"/>
              </a:lnSpc>
              <a:defRPr/>
            </a:pPr>
            <a:r>
              <a:rPr lang="de-DE" altLang="de-DE" sz="1900" dirty="0">
                <a:latin typeface="Calibri" panose="020F0502020204030204" pitchFamily="34" charset="0"/>
              </a:rPr>
              <a:t>Delegation / Redelegation von Verantwortlichkeiten</a:t>
            </a:r>
          </a:p>
          <a:p>
            <a:pPr marL="0" indent="0" eaLnBrk="1" hangingPunct="1">
              <a:lnSpc>
                <a:spcPct val="80000"/>
              </a:lnSpc>
              <a:spcBef>
                <a:spcPts val="0"/>
              </a:spcBef>
              <a:buFontTx/>
              <a:buNone/>
              <a:defRPr/>
            </a:pPr>
            <a:r>
              <a:rPr lang="de-DE" altLang="de-DE" sz="1900" dirty="0">
                <a:latin typeface="Calibri" panose="020F0502020204030204" pitchFamily="34" charset="0"/>
              </a:rPr>
              <a:t>       (z.B. Hausrecht, Erstellung eines Sicherheitskonzeptes)</a:t>
            </a:r>
          </a:p>
          <a:p>
            <a:pPr eaLnBrk="1" hangingPunct="1">
              <a:lnSpc>
                <a:spcPct val="80000"/>
              </a:lnSpc>
              <a:defRPr/>
            </a:pPr>
            <a:r>
              <a:rPr lang="de-DE" altLang="de-DE" sz="1900" dirty="0">
                <a:latin typeface="Calibri" panose="020F0502020204030204" pitchFamily="34" charset="0"/>
              </a:rPr>
              <a:t>Sicherungsvorschriften</a:t>
            </a:r>
          </a:p>
          <a:p>
            <a:pPr eaLnBrk="1" hangingPunct="1">
              <a:lnSpc>
                <a:spcPct val="80000"/>
              </a:lnSpc>
              <a:defRPr/>
            </a:pPr>
            <a:r>
              <a:rPr lang="de-DE" altLang="de-DE" sz="1900" dirty="0">
                <a:latin typeface="Calibri" panose="020F0502020204030204" pitchFamily="34" charset="0"/>
              </a:rPr>
              <a:t>Haussicherungsdienst (Security) z.B. Mindestanzahl</a:t>
            </a:r>
          </a:p>
          <a:p>
            <a:pPr eaLnBrk="1" hangingPunct="1">
              <a:lnSpc>
                <a:spcPct val="80000"/>
              </a:lnSpc>
              <a:defRPr/>
            </a:pPr>
            <a:r>
              <a:rPr lang="de-DE" altLang="de-DE" sz="1900" dirty="0">
                <a:latin typeface="Calibri" panose="020F0502020204030204" pitchFamily="34" charset="0"/>
              </a:rPr>
              <a:t>Urheberrecht (GEMA-Abgabe)</a:t>
            </a:r>
          </a:p>
          <a:p>
            <a:pPr eaLnBrk="1" hangingPunct="1">
              <a:lnSpc>
                <a:spcPct val="80000"/>
              </a:lnSpc>
              <a:defRPr/>
            </a:pPr>
            <a:r>
              <a:rPr lang="de-DE" altLang="de-DE" sz="1900" dirty="0">
                <a:latin typeface="Calibri" panose="020F0502020204030204" pitchFamily="34" charset="0"/>
              </a:rPr>
              <a:t>Ggf. Auflagen der Versammlungsstätte wie: Lautstärkebeschränkungen, ÖPNV, Mehrweggeschirr</a:t>
            </a:r>
          </a:p>
          <a:p>
            <a:pPr eaLnBrk="1" hangingPunct="1">
              <a:lnSpc>
                <a:spcPct val="80000"/>
              </a:lnSpc>
              <a:defRPr/>
            </a:pPr>
            <a:r>
              <a:rPr lang="de-DE" altLang="de-DE" sz="1900" dirty="0">
                <a:latin typeface="Calibri" panose="020F0502020204030204" pitchFamily="34" charset="0"/>
              </a:rPr>
              <a:t>Zuständigkeiten für Genehmigungen</a:t>
            </a:r>
          </a:p>
          <a:p>
            <a:pPr eaLnBrk="1" hangingPunct="1">
              <a:lnSpc>
                <a:spcPct val="80000"/>
              </a:lnSpc>
              <a:spcBef>
                <a:spcPts val="0"/>
              </a:spcBef>
              <a:buFontTx/>
              <a:buNone/>
              <a:defRPr/>
            </a:pPr>
            <a:r>
              <a:rPr lang="de-DE" altLang="de-DE" sz="1900" dirty="0">
                <a:latin typeface="Calibri" panose="020F0502020204030204" pitchFamily="34" charset="0"/>
              </a:rPr>
              <a:t>	(Veranstaltungsanmeldung, Lärmverordnung, Statik-prüfungen, Pyro-Anmeldung, Höhenfeuerwerk, etc.)</a:t>
            </a:r>
          </a:p>
          <a:p>
            <a:pPr eaLnBrk="1" hangingPunct="1">
              <a:lnSpc>
                <a:spcPct val="80000"/>
              </a:lnSpc>
              <a:defRPr/>
            </a:pPr>
            <a:r>
              <a:rPr lang="de-DE" altLang="de-DE" sz="1900" dirty="0">
                <a:latin typeface="Calibri" panose="020F0502020204030204" pitchFamily="34" charset="0"/>
              </a:rPr>
              <a:t>Ausschank-, Catering und Merchandisingrechte</a:t>
            </a:r>
          </a:p>
          <a:p>
            <a:pPr eaLnBrk="1" hangingPunct="1">
              <a:lnSpc>
                <a:spcPct val="80000"/>
              </a:lnSpc>
              <a:defRPr/>
            </a:pPr>
            <a:r>
              <a:rPr lang="de-DE" altLang="de-DE" sz="1900" dirty="0">
                <a:latin typeface="Calibri" panose="020F0502020204030204" pitchFamily="34" charset="0"/>
              </a:rPr>
              <a:t>Freikarten</a:t>
            </a:r>
          </a:p>
          <a:p>
            <a:pPr eaLnBrk="1" hangingPunct="1">
              <a:lnSpc>
                <a:spcPct val="80000"/>
              </a:lnSpc>
              <a:defRPr/>
            </a:pPr>
            <a:r>
              <a:rPr lang="de-DE" altLang="de-DE" sz="1900" dirty="0">
                <a:latin typeface="Calibri" panose="020F0502020204030204" pitchFamily="34" charset="0"/>
              </a:rPr>
              <a:t>Anlagen</a:t>
            </a:r>
          </a:p>
          <a:p>
            <a:pPr eaLnBrk="1" hangingPunct="1">
              <a:lnSpc>
                <a:spcPct val="80000"/>
              </a:lnSpc>
              <a:spcBef>
                <a:spcPts val="0"/>
              </a:spcBef>
              <a:buFontTx/>
              <a:buNone/>
              <a:defRPr/>
            </a:pPr>
            <a:r>
              <a:rPr lang="de-DE" altLang="de-DE" sz="1900" dirty="0">
                <a:latin typeface="Calibri" panose="020F0502020204030204" pitchFamily="34" charset="0"/>
              </a:rPr>
              <a:t>	- Hausordnung</a:t>
            </a:r>
          </a:p>
          <a:p>
            <a:pPr eaLnBrk="1" hangingPunct="1">
              <a:lnSpc>
                <a:spcPct val="80000"/>
              </a:lnSpc>
              <a:spcBef>
                <a:spcPts val="0"/>
              </a:spcBef>
              <a:buFontTx/>
              <a:buNone/>
              <a:defRPr/>
            </a:pPr>
            <a:r>
              <a:rPr lang="de-DE" altLang="de-DE" sz="1900" dirty="0">
                <a:latin typeface="Calibri" panose="020F0502020204030204" pitchFamily="34" charset="0"/>
              </a:rPr>
              <a:t>	- AGBs</a:t>
            </a:r>
          </a:p>
          <a:p>
            <a:pPr eaLnBrk="1" hangingPunct="1">
              <a:lnSpc>
                <a:spcPct val="80000"/>
              </a:lnSpc>
              <a:spcBef>
                <a:spcPts val="0"/>
              </a:spcBef>
              <a:buFontTx/>
              <a:buNone/>
              <a:defRPr/>
            </a:pPr>
            <a:r>
              <a:rPr lang="de-DE" altLang="de-DE" sz="1900" dirty="0">
                <a:latin typeface="Calibri" panose="020F0502020204030204" pitchFamily="34" charset="0"/>
              </a:rPr>
              <a:t>	</a:t>
            </a:r>
            <a:r>
              <a:rPr lang="de-DE" altLang="de-DE" sz="1900" dirty="0">
                <a:solidFill>
                  <a:srgbClr val="000000"/>
                </a:solidFill>
                <a:latin typeface="Calibri" panose="020F0502020204030204" pitchFamily="34" charset="0"/>
              </a:rPr>
              <a:t>- </a:t>
            </a:r>
            <a:r>
              <a:rPr lang="de-DE" altLang="de-DE" sz="1900" dirty="0" err="1">
                <a:solidFill>
                  <a:srgbClr val="000000"/>
                </a:solidFill>
                <a:latin typeface="Calibri" panose="020F0502020204030204" pitchFamily="34" charset="0"/>
              </a:rPr>
              <a:t>Versammlungsstättenbezogenes</a:t>
            </a:r>
            <a:r>
              <a:rPr lang="de-DE" altLang="de-DE" sz="1900" dirty="0">
                <a:solidFill>
                  <a:srgbClr val="000000"/>
                </a:solidFill>
                <a:latin typeface="Calibri" panose="020F0502020204030204" pitchFamily="34" charset="0"/>
              </a:rPr>
              <a:t> Sicherheitskonzept</a:t>
            </a:r>
          </a:p>
          <a:p>
            <a:pPr eaLnBrk="1" hangingPunct="1">
              <a:lnSpc>
                <a:spcPct val="80000"/>
              </a:lnSpc>
              <a:spcBef>
                <a:spcPts val="0"/>
              </a:spcBef>
              <a:buFontTx/>
              <a:buNone/>
              <a:defRPr/>
            </a:pPr>
            <a:r>
              <a:rPr lang="de-DE" altLang="de-DE" sz="1900" dirty="0">
                <a:solidFill>
                  <a:srgbClr val="000000"/>
                </a:solidFill>
                <a:latin typeface="Calibri" panose="020F0502020204030204" pitchFamily="34" charset="0"/>
              </a:rPr>
              <a:t>	- Brandschutzordnung der Veranstaltungsstätte</a:t>
            </a:r>
          </a:p>
          <a:p>
            <a:pPr eaLnBrk="1" hangingPunct="1">
              <a:lnSpc>
                <a:spcPct val="80000"/>
              </a:lnSpc>
              <a:spcBef>
                <a:spcPts val="0"/>
              </a:spcBef>
              <a:buFontTx/>
              <a:buNone/>
              <a:defRPr/>
            </a:pPr>
            <a:endParaRPr lang="de-DE" altLang="de-DE" sz="19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1000"/>
                                        <p:tgtEl>
                                          <p:spTgt spid="357378"/>
                                        </p:tgtEl>
                                      </p:cBhvr>
                                    </p:animEffect>
                                    <p:anim calcmode="lin" valueType="num">
                                      <p:cBhvr>
                                        <p:cTn id="8" dur="1000" fill="hold"/>
                                        <p:tgtEl>
                                          <p:spTgt spid="357378"/>
                                        </p:tgtEl>
                                        <p:attrNameLst>
                                          <p:attrName>ppt_x</p:attrName>
                                        </p:attrNameLst>
                                      </p:cBhvr>
                                      <p:tavLst>
                                        <p:tav tm="0">
                                          <p:val>
                                            <p:strVal val="#ppt_x"/>
                                          </p:val>
                                        </p:tav>
                                        <p:tav tm="100000">
                                          <p:val>
                                            <p:strVal val="#ppt_x"/>
                                          </p:val>
                                        </p:tav>
                                      </p:tavLst>
                                    </p:anim>
                                    <p:anim calcmode="lin" valueType="num">
                                      <p:cBhvr>
                                        <p:cTn id="9" dur="1000" fill="hold"/>
                                        <p:tgtEl>
                                          <p:spTgt spid="3573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6899">
                                            <p:txEl>
                                              <p:pRg st="0" end="0"/>
                                            </p:txEl>
                                          </p:spTgt>
                                        </p:tgtEl>
                                        <p:attrNameLst>
                                          <p:attrName>style.visibility</p:attrName>
                                        </p:attrNameLst>
                                      </p:cBhvr>
                                      <p:to>
                                        <p:strVal val="visible"/>
                                      </p:to>
                                    </p:set>
                                    <p:animEffect transition="in" filter="fade">
                                      <p:cBhvr>
                                        <p:cTn id="14" dur="1000"/>
                                        <p:tgtEl>
                                          <p:spTgt spid="336899">
                                            <p:txEl>
                                              <p:pRg st="0" end="0"/>
                                            </p:txEl>
                                          </p:spTgt>
                                        </p:tgtEl>
                                      </p:cBhvr>
                                    </p:animEffect>
                                    <p:anim calcmode="lin" valueType="num">
                                      <p:cBhvr>
                                        <p:cTn id="15" dur="1000" fill="hold"/>
                                        <p:tgtEl>
                                          <p:spTgt spid="3368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368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6899">
                                            <p:txEl>
                                              <p:pRg st="2" end="2"/>
                                            </p:txEl>
                                          </p:spTgt>
                                        </p:tgtEl>
                                        <p:attrNameLst>
                                          <p:attrName>style.visibility</p:attrName>
                                        </p:attrNameLst>
                                      </p:cBhvr>
                                      <p:to>
                                        <p:strVal val="visible"/>
                                      </p:to>
                                    </p:set>
                                    <p:animEffect transition="in" filter="fade">
                                      <p:cBhvr>
                                        <p:cTn id="21" dur="1000"/>
                                        <p:tgtEl>
                                          <p:spTgt spid="336899">
                                            <p:txEl>
                                              <p:pRg st="2" end="2"/>
                                            </p:txEl>
                                          </p:spTgt>
                                        </p:tgtEl>
                                      </p:cBhvr>
                                    </p:animEffect>
                                    <p:anim calcmode="lin" valueType="num">
                                      <p:cBhvr>
                                        <p:cTn id="22" dur="1000" fill="hold"/>
                                        <p:tgtEl>
                                          <p:spTgt spid="3368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68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6899">
                                            <p:txEl>
                                              <p:pRg st="3" end="3"/>
                                            </p:txEl>
                                          </p:spTgt>
                                        </p:tgtEl>
                                        <p:attrNameLst>
                                          <p:attrName>style.visibility</p:attrName>
                                        </p:attrNameLst>
                                      </p:cBhvr>
                                      <p:to>
                                        <p:strVal val="visible"/>
                                      </p:to>
                                    </p:set>
                                    <p:animEffect transition="in" filter="fade">
                                      <p:cBhvr>
                                        <p:cTn id="28" dur="1000"/>
                                        <p:tgtEl>
                                          <p:spTgt spid="336899">
                                            <p:txEl>
                                              <p:pRg st="3" end="3"/>
                                            </p:txEl>
                                          </p:spTgt>
                                        </p:tgtEl>
                                      </p:cBhvr>
                                    </p:animEffect>
                                    <p:anim calcmode="lin" valueType="num">
                                      <p:cBhvr>
                                        <p:cTn id="29" dur="1000" fill="hold"/>
                                        <p:tgtEl>
                                          <p:spTgt spid="3368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368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6899">
                                            <p:txEl>
                                              <p:pRg st="4" end="4"/>
                                            </p:txEl>
                                          </p:spTgt>
                                        </p:tgtEl>
                                        <p:attrNameLst>
                                          <p:attrName>style.visibility</p:attrName>
                                        </p:attrNameLst>
                                      </p:cBhvr>
                                      <p:to>
                                        <p:strVal val="visible"/>
                                      </p:to>
                                    </p:set>
                                    <p:animEffect transition="in" filter="fade">
                                      <p:cBhvr>
                                        <p:cTn id="35" dur="1000"/>
                                        <p:tgtEl>
                                          <p:spTgt spid="336899">
                                            <p:txEl>
                                              <p:pRg st="4" end="4"/>
                                            </p:txEl>
                                          </p:spTgt>
                                        </p:tgtEl>
                                      </p:cBhvr>
                                    </p:animEffect>
                                    <p:anim calcmode="lin" valueType="num">
                                      <p:cBhvr>
                                        <p:cTn id="36" dur="1000" fill="hold"/>
                                        <p:tgtEl>
                                          <p:spTgt spid="3368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368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6899">
                                            <p:txEl>
                                              <p:pRg st="5" end="5"/>
                                            </p:txEl>
                                          </p:spTgt>
                                        </p:tgtEl>
                                        <p:attrNameLst>
                                          <p:attrName>style.visibility</p:attrName>
                                        </p:attrNameLst>
                                      </p:cBhvr>
                                      <p:to>
                                        <p:strVal val="visible"/>
                                      </p:to>
                                    </p:set>
                                    <p:animEffect transition="in" filter="fade">
                                      <p:cBhvr>
                                        <p:cTn id="42" dur="1000"/>
                                        <p:tgtEl>
                                          <p:spTgt spid="336899">
                                            <p:txEl>
                                              <p:pRg st="5" end="5"/>
                                            </p:txEl>
                                          </p:spTgt>
                                        </p:tgtEl>
                                      </p:cBhvr>
                                    </p:animEffect>
                                    <p:anim calcmode="lin" valueType="num">
                                      <p:cBhvr>
                                        <p:cTn id="43" dur="1000" fill="hold"/>
                                        <p:tgtEl>
                                          <p:spTgt spid="3368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368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6899">
                                            <p:txEl>
                                              <p:pRg st="6" end="6"/>
                                            </p:txEl>
                                          </p:spTgt>
                                        </p:tgtEl>
                                        <p:attrNameLst>
                                          <p:attrName>style.visibility</p:attrName>
                                        </p:attrNameLst>
                                      </p:cBhvr>
                                      <p:to>
                                        <p:strVal val="visible"/>
                                      </p:to>
                                    </p:set>
                                    <p:animEffect transition="in" filter="fade">
                                      <p:cBhvr>
                                        <p:cTn id="49" dur="1000"/>
                                        <p:tgtEl>
                                          <p:spTgt spid="336899">
                                            <p:txEl>
                                              <p:pRg st="6" end="6"/>
                                            </p:txEl>
                                          </p:spTgt>
                                        </p:tgtEl>
                                      </p:cBhvr>
                                    </p:animEffect>
                                    <p:anim calcmode="lin" valueType="num">
                                      <p:cBhvr>
                                        <p:cTn id="50" dur="1000" fill="hold"/>
                                        <p:tgtEl>
                                          <p:spTgt spid="3368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368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36899">
                                            <p:txEl>
                                              <p:pRg st="7" end="7"/>
                                            </p:txEl>
                                          </p:spTgt>
                                        </p:tgtEl>
                                        <p:attrNameLst>
                                          <p:attrName>style.visibility</p:attrName>
                                        </p:attrNameLst>
                                      </p:cBhvr>
                                      <p:to>
                                        <p:strVal val="visible"/>
                                      </p:to>
                                    </p:set>
                                    <p:animEffect transition="in" filter="fade">
                                      <p:cBhvr>
                                        <p:cTn id="56" dur="1000"/>
                                        <p:tgtEl>
                                          <p:spTgt spid="336899">
                                            <p:txEl>
                                              <p:pRg st="7" end="7"/>
                                            </p:txEl>
                                          </p:spTgt>
                                        </p:tgtEl>
                                      </p:cBhvr>
                                    </p:animEffect>
                                    <p:anim calcmode="lin" valueType="num">
                                      <p:cBhvr>
                                        <p:cTn id="57" dur="1000" fill="hold"/>
                                        <p:tgtEl>
                                          <p:spTgt spid="33689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368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36899">
                                            <p:txEl>
                                              <p:pRg st="8" end="8"/>
                                            </p:txEl>
                                          </p:spTgt>
                                        </p:tgtEl>
                                        <p:attrNameLst>
                                          <p:attrName>style.visibility</p:attrName>
                                        </p:attrNameLst>
                                      </p:cBhvr>
                                      <p:to>
                                        <p:strVal val="visible"/>
                                      </p:to>
                                    </p:set>
                                    <p:animEffect transition="in" filter="fade">
                                      <p:cBhvr>
                                        <p:cTn id="63" dur="1000"/>
                                        <p:tgtEl>
                                          <p:spTgt spid="336899">
                                            <p:txEl>
                                              <p:pRg st="8" end="8"/>
                                            </p:txEl>
                                          </p:spTgt>
                                        </p:tgtEl>
                                      </p:cBhvr>
                                    </p:animEffect>
                                    <p:anim calcmode="lin" valueType="num">
                                      <p:cBhvr>
                                        <p:cTn id="64" dur="1000" fill="hold"/>
                                        <p:tgtEl>
                                          <p:spTgt spid="33689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3689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6899">
                                            <p:txEl>
                                              <p:pRg st="9" end="9"/>
                                            </p:txEl>
                                          </p:spTgt>
                                        </p:tgtEl>
                                        <p:attrNameLst>
                                          <p:attrName>style.visibility</p:attrName>
                                        </p:attrNameLst>
                                      </p:cBhvr>
                                      <p:to>
                                        <p:strVal val="visible"/>
                                      </p:to>
                                    </p:set>
                                    <p:animEffect transition="in" filter="fade">
                                      <p:cBhvr>
                                        <p:cTn id="70" dur="1000"/>
                                        <p:tgtEl>
                                          <p:spTgt spid="336899">
                                            <p:txEl>
                                              <p:pRg st="9" end="9"/>
                                            </p:txEl>
                                          </p:spTgt>
                                        </p:tgtEl>
                                      </p:cBhvr>
                                    </p:animEffect>
                                    <p:anim calcmode="lin" valueType="num">
                                      <p:cBhvr>
                                        <p:cTn id="71" dur="1000" fill="hold"/>
                                        <p:tgtEl>
                                          <p:spTgt spid="33689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3689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36899">
                                            <p:txEl>
                                              <p:pRg st="10" end="10"/>
                                            </p:txEl>
                                          </p:spTgt>
                                        </p:tgtEl>
                                        <p:attrNameLst>
                                          <p:attrName>style.visibility</p:attrName>
                                        </p:attrNameLst>
                                      </p:cBhvr>
                                      <p:to>
                                        <p:strVal val="visible"/>
                                      </p:to>
                                    </p:set>
                                    <p:animEffect transition="in" filter="fade">
                                      <p:cBhvr>
                                        <p:cTn id="77" dur="1000"/>
                                        <p:tgtEl>
                                          <p:spTgt spid="336899">
                                            <p:txEl>
                                              <p:pRg st="10" end="10"/>
                                            </p:txEl>
                                          </p:spTgt>
                                        </p:tgtEl>
                                      </p:cBhvr>
                                    </p:animEffect>
                                    <p:anim calcmode="lin" valueType="num">
                                      <p:cBhvr>
                                        <p:cTn id="78" dur="1000" fill="hold"/>
                                        <p:tgtEl>
                                          <p:spTgt spid="336899">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36899">
                                            <p:txEl>
                                              <p:pRg st="10" end="1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36899">
                                            <p:txEl>
                                              <p:pRg st="11" end="11"/>
                                            </p:txEl>
                                          </p:spTgt>
                                        </p:tgtEl>
                                        <p:attrNameLst>
                                          <p:attrName>style.visibility</p:attrName>
                                        </p:attrNameLst>
                                      </p:cBhvr>
                                      <p:to>
                                        <p:strVal val="visible"/>
                                      </p:to>
                                    </p:set>
                                    <p:animEffect transition="in" filter="fade">
                                      <p:cBhvr>
                                        <p:cTn id="82" dur="1000"/>
                                        <p:tgtEl>
                                          <p:spTgt spid="336899">
                                            <p:txEl>
                                              <p:pRg st="11" end="11"/>
                                            </p:txEl>
                                          </p:spTgt>
                                        </p:tgtEl>
                                      </p:cBhvr>
                                    </p:animEffect>
                                    <p:anim calcmode="lin" valueType="num">
                                      <p:cBhvr>
                                        <p:cTn id="83" dur="1000" fill="hold"/>
                                        <p:tgtEl>
                                          <p:spTgt spid="336899">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3689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36899">
                                            <p:txEl>
                                              <p:pRg st="12" end="12"/>
                                            </p:txEl>
                                          </p:spTgt>
                                        </p:tgtEl>
                                        <p:attrNameLst>
                                          <p:attrName>style.visibility</p:attrName>
                                        </p:attrNameLst>
                                      </p:cBhvr>
                                      <p:to>
                                        <p:strVal val="visible"/>
                                      </p:to>
                                    </p:set>
                                    <p:animEffect transition="in" filter="fade">
                                      <p:cBhvr>
                                        <p:cTn id="89" dur="1000"/>
                                        <p:tgtEl>
                                          <p:spTgt spid="336899">
                                            <p:txEl>
                                              <p:pRg st="12" end="12"/>
                                            </p:txEl>
                                          </p:spTgt>
                                        </p:tgtEl>
                                      </p:cBhvr>
                                    </p:animEffect>
                                    <p:anim calcmode="lin" valueType="num">
                                      <p:cBhvr>
                                        <p:cTn id="90" dur="1000" fill="hold"/>
                                        <p:tgtEl>
                                          <p:spTgt spid="336899">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33689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36899">
                                            <p:txEl>
                                              <p:pRg st="13" end="13"/>
                                            </p:txEl>
                                          </p:spTgt>
                                        </p:tgtEl>
                                        <p:attrNameLst>
                                          <p:attrName>style.visibility</p:attrName>
                                        </p:attrNameLst>
                                      </p:cBhvr>
                                      <p:to>
                                        <p:strVal val="visible"/>
                                      </p:to>
                                    </p:set>
                                    <p:animEffect transition="in" filter="fade">
                                      <p:cBhvr>
                                        <p:cTn id="96" dur="1000"/>
                                        <p:tgtEl>
                                          <p:spTgt spid="336899">
                                            <p:txEl>
                                              <p:pRg st="13" end="13"/>
                                            </p:txEl>
                                          </p:spTgt>
                                        </p:tgtEl>
                                      </p:cBhvr>
                                    </p:animEffect>
                                    <p:anim calcmode="lin" valueType="num">
                                      <p:cBhvr>
                                        <p:cTn id="97" dur="1000" fill="hold"/>
                                        <p:tgtEl>
                                          <p:spTgt spid="336899">
                                            <p:txEl>
                                              <p:pRg st="13" end="13"/>
                                            </p:txEl>
                                          </p:spTgt>
                                        </p:tgtEl>
                                        <p:attrNameLst>
                                          <p:attrName>ppt_x</p:attrName>
                                        </p:attrNameLst>
                                      </p:cBhvr>
                                      <p:tavLst>
                                        <p:tav tm="0">
                                          <p:val>
                                            <p:strVal val="#ppt_x"/>
                                          </p:val>
                                        </p:tav>
                                        <p:tav tm="100000">
                                          <p:val>
                                            <p:strVal val="#ppt_x"/>
                                          </p:val>
                                        </p:tav>
                                      </p:tavLst>
                                    </p:anim>
                                    <p:anim calcmode="lin" valueType="num">
                                      <p:cBhvr>
                                        <p:cTn id="98" dur="1000" fill="hold"/>
                                        <p:tgtEl>
                                          <p:spTgt spid="33689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36899">
                                            <p:txEl>
                                              <p:pRg st="14" end="14"/>
                                            </p:txEl>
                                          </p:spTgt>
                                        </p:tgtEl>
                                        <p:attrNameLst>
                                          <p:attrName>style.visibility</p:attrName>
                                        </p:attrNameLst>
                                      </p:cBhvr>
                                      <p:to>
                                        <p:strVal val="visible"/>
                                      </p:to>
                                    </p:set>
                                    <p:animEffect transition="in" filter="fade">
                                      <p:cBhvr>
                                        <p:cTn id="103" dur="1000"/>
                                        <p:tgtEl>
                                          <p:spTgt spid="336899">
                                            <p:txEl>
                                              <p:pRg st="14" end="14"/>
                                            </p:txEl>
                                          </p:spTgt>
                                        </p:tgtEl>
                                      </p:cBhvr>
                                    </p:animEffect>
                                    <p:anim calcmode="lin" valueType="num">
                                      <p:cBhvr>
                                        <p:cTn id="104" dur="1000" fill="hold"/>
                                        <p:tgtEl>
                                          <p:spTgt spid="336899">
                                            <p:txEl>
                                              <p:pRg st="14" end="14"/>
                                            </p:txEl>
                                          </p:spTgt>
                                        </p:tgtEl>
                                        <p:attrNameLst>
                                          <p:attrName>ppt_x</p:attrName>
                                        </p:attrNameLst>
                                      </p:cBhvr>
                                      <p:tavLst>
                                        <p:tav tm="0">
                                          <p:val>
                                            <p:strVal val="#ppt_x"/>
                                          </p:val>
                                        </p:tav>
                                        <p:tav tm="100000">
                                          <p:val>
                                            <p:strVal val="#ppt_x"/>
                                          </p:val>
                                        </p:tav>
                                      </p:tavLst>
                                    </p:anim>
                                    <p:anim calcmode="lin" valueType="num">
                                      <p:cBhvr>
                                        <p:cTn id="105" dur="1000" fill="hold"/>
                                        <p:tgtEl>
                                          <p:spTgt spid="33689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36899">
                                            <p:txEl>
                                              <p:pRg st="15" end="15"/>
                                            </p:txEl>
                                          </p:spTgt>
                                        </p:tgtEl>
                                        <p:attrNameLst>
                                          <p:attrName>style.visibility</p:attrName>
                                        </p:attrNameLst>
                                      </p:cBhvr>
                                      <p:to>
                                        <p:strVal val="visible"/>
                                      </p:to>
                                    </p:set>
                                    <p:animEffect transition="in" filter="fade">
                                      <p:cBhvr>
                                        <p:cTn id="110" dur="1000"/>
                                        <p:tgtEl>
                                          <p:spTgt spid="336899">
                                            <p:txEl>
                                              <p:pRg st="15" end="15"/>
                                            </p:txEl>
                                          </p:spTgt>
                                        </p:tgtEl>
                                      </p:cBhvr>
                                    </p:animEffect>
                                    <p:anim calcmode="lin" valueType="num">
                                      <p:cBhvr>
                                        <p:cTn id="111" dur="1000" fill="hold"/>
                                        <p:tgtEl>
                                          <p:spTgt spid="336899">
                                            <p:txEl>
                                              <p:pRg st="15" end="15"/>
                                            </p:txEl>
                                          </p:spTgt>
                                        </p:tgtEl>
                                        <p:attrNameLst>
                                          <p:attrName>ppt_x</p:attrName>
                                        </p:attrNameLst>
                                      </p:cBhvr>
                                      <p:tavLst>
                                        <p:tav tm="0">
                                          <p:val>
                                            <p:strVal val="#ppt_x"/>
                                          </p:val>
                                        </p:tav>
                                        <p:tav tm="100000">
                                          <p:val>
                                            <p:strVal val="#ppt_x"/>
                                          </p:val>
                                        </p:tav>
                                      </p:tavLst>
                                    </p:anim>
                                    <p:anim calcmode="lin" valueType="num">
                                      <p:cBhvr>
                                        <p:cTn id="112" dur="1000" fill="hold"/>
                                        <p:tgtEl>
                                          <p:spTgt spid="33689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336899">
                                            <p:txEl>
                                              <p:pRg st="16" end="16"/>
                                            </p:txEl>
                                          </p:spTgt>
                                        </p:tgtEl>
                                        <p:attrNameLst>
                                          <p:attrName>style.visibility</p:attrName>
                                        </p:attrNameLst>
                                      </p:cBhvr>
                                      <p:to>
                                        <p:strVal val="visible"/>
                                      </p:to>
                                    </p:set>
                                    <p:animEffect transition="in" filter="fade">
                                      <p:cBhvr>
                                        <p:cTn id="117" dur="1000"/>
                                        <p:tgtEl>
                                          <p:spTgt spid="336899">
                                            <p:txEl>
                                              <p:pRg st="16" end="16"/>
                                            </p:txEl>
                                          </p:spTgt>
                                        </p:tgtEl>
                                      </p:cBhvr>
                                    </p:animEffect>
                                    <p:anim calcmode="lin" valueType="num">
                                      <p:cBhvr>
                                        <p:cTn id="118" dur="1000" fill="hold"/>
                                        <p:tgtEl>
                                          <p:spTgt spid="336899">
                                            <p:txEl>
                                              <p:pRg st="16" end="16"/>
                                            </p:txEl>
                                          </p:spTgt>
                                        </p:tgtEl>
                                        <p:attrNameLst>
                                          <p:attrName>ppt_x</p:attrName>
                                        </p:attrNameLst>
                                      </p:cBhvr>
                                      <p:tavLst>
                                        <p:tav tm="0">
                                          <p:val>
                                            <p:strVal val="#ppt_x"/>
                                          </p:val>
                                        </p:tav>
                                        <p:tav tm="100000">
                                          <p:val>
                                            <p:strVal val="#ppt_x"/>
                                          </p:val>
                                        </p:tav>
                                      </p:tavLst>
                                    </p:anim>
                                    <p:anim calcmode="lin" valueType="num">
                                      <p:cBhvr>
                                        <p:cTn id="119" dur="1000" fill="hold"/>
                                        <p:tgtEl>
                                          <p:spTgt spid="336899">
                                            <p:txEl>
                                              <p:pRg st="16" end="16"/>
                                            </p:txEl>
                                          </p:spTgt>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36899">
                                            <p:txEl>
                                              <p:pRg st="17" end="17"/>
                                            </p:txEl>
                                          </p:spTgt>
                                        </p:tgtEl>
                                        <p:attrNameLst>
                                          <p:attrName>style.visibility</p:attrName>
                                        </p:attrNameLst>
                                      </p:cBhvr>
                                      <p:to>
                                        <p:strVal val="visible"/>
                                      </p:to>
                                    </p:set>
                                    <p:animEffect transition="in" filter="fade">
                                      <p:cBhvr>
                                        <p:cTn id="122" dur="1000"/>
                                        <p:tgtEl>
                                          <p:spTgt spid="336899">
                                            <p:txEl>
                                              <p:pRg st="17" end="17"/>
                                            </p:txEl>
                                          </p:spTgt>
                                        </p:tgtEl>
                                      </p:cBhvr>
                                    </p:animEffect>
                                    <p:anim calcmode="lin" valueType="num">
                                      <p:cBhvr>
                                        <p:cTn id="123" dur="1000" fill="hold"/>
                                        <p:tgtEl>
                                          <p:spTgt spid="336899">
                                            <p:txEl>
                                              <p:pRg st="17" end="17"/>
                                            </p:txEl>
                                          </p:spTgt>
                                        </p:tgtEl>
                                        <p:attrNameLst>
                                          <p:attrName>ppt_x</p:attrName>
                                        </p:attrNameLst>
                                      </p:cBhvr>
                                      <p:tavLst>
                                        <p:tav tm="0">
                                          <p:val>
                                            <p:strVal val="#ppt_x"/>
                                          </p:val>
                                        </p:tav>
                                        <p:tav tm="100000">
                                          <p:val>
                                            <p:strVal val="#ppt_x"/>
                                          </p:val>
                                        </p:tav>
                                      </p:tavLst>
                                    </p:anim>
                                    <p:anim calcmode="lin" valueType="num">
                                      <p:cBhvr>
                                        <p:cTn id="124" dur="1000" fill="hold"/>
                                        <p:tgtEl>
                                          <p:spTgt spid="336899">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336899">
                                            <p:txEl>
                                              <p:pRg st="18" end="18"/>
                                            </p:txEl>
                                          </p:spTgt>
                                        </p:tgtEl>
                                        <p:attrNameLst>
                                          <p:attrName>style.visibility</p:attrName>
                                        </p:attrNameLst>
                                      </p:cBhvr>
                                      <p:to>
                                        <p:strVal val="visible"/>
                                      </p:to>
                                    </p:set>
                                    <p:animEffect transition="in" filter="fade">
                                      <p:cBhvr>
                                        <p:cTn id="129" dur="1000"/>
                                        <p:tgtEl>
                                          <p:spTgt spid="336899">
                                            <p:txEl>
                                              <p:pRg st="18" end="18"/>
                                            </p:txEl>
                                          </p:spTgt>
                                        </p:tgtEl>
                                      </p:cBhvr>
                                    </p:animEffect>
                                    <p:anim calcmode="lin" valueType="num">
                                      <p:cBhvr>
                                        <p:cTn id="130" dur="1000" fill="hold"/>
                                        <p:tgtEl>
                                          <p:spTgt spid="336899">
                                            <p:txEl>
                                              <p:pRg st="18" end="18"/>
                                            </p:txEl>
                                          </p:spTgt>
                                        </p:tgtEl>
                                        <p:attrNameLst>
                                          <p:attrName>ppt_x</p:attrName>
                                        </p:attrNameLst>
                                      </p:cBhvr>
                                      <p:tavLst>
                                        <p:tav tm="0">
                                          <p:val>
                                            <p:strVal val="#ppt_x"/>
                                          </p:val>
                                        </p:tav>
                                        <p:tav tm="100000">
                                          <p:val>
                                            <p:strVal val="#ppt_x"/>
                                          </p:val>
                                        </p:tav>
                                      </p:tavLst>
                                    </p:anim>
                                    <p:anim calcmode="lin" valueType="num">
                                      <p:cBhvr>
                                        <p:cTn id="131" dur="1000" fill="hold"/>
                                        <p:tgtEl>
                                          <p:spTgt spid="336899">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336899">
                                            <p:txEl>
                                              <p:pRg st="19" end="19"/>
                                            </p:txEl>
                                          </p:spTgt>
                                        </p:tgtEl>
                                        <p:attrNameLst>
                                          <p:attrName>style.visibility</p:attrName>
                                        </p:attrNameLst>
                                      </p:cBhvr>
                                      <p:to>
                                        <p:strVal val="visible"/>
                                      </p:to>
                                    </p:set>
                                    <p:animEffect transition="in" filter="fade">
                                      <p:cBhvr>
                                        <p:cTn id="136" dur="1000"/>
                                        <p:tgtEl>
                                          <p:spTgt spid="336899">
                                            <p:txEl>
                                              <p:pRg st="19" end="19"/>
                                            </p:txEl>
                                          </p:spTgt>
                                        </p:tgtEl>
                                      </p:cBhvr>
                                    </p:animEffect>
                                    <p:anim calcmode="lin" valueType="num">
                                      <p:cBhvr>
                                        <p:cTn id="137" dur="1000" fill="hold"/>
                                        <p:tgtEl>
                                          <p:spTgt spid="336899">
                                            <p:txEl>
                                              <p:pRg st="19" end="19"/>
                                            </p:txEl>
                                          </p:spTgt>
                                        </p:tgtEl>
                                        <p:attrNameLst>
                                          <p:attrName>ppt_x</p:attrName>
                                        </p:attrNameLst>
                                      </p:cBhvr>
                                      <p:tavLst>
                                        <p:tav tm="0">
                                          <p:val>
                                            <p:strVal val="#ppt_x"/>
                                          </p:val>
                                        </p:tav>
                                        <p:tav tm="100000">
                                          <p:val>
                                            <p:strVal val="#ppt_x"/>
                                          </p:val>
                                        </p:tav>
                                      </p:tavLst>
                                    </p:anim>
                                    <p:anim calcmode="lin" valueType="num">
                                      <p:cBhvr>
                                        <p:cTn id="138" dur="1000" fill="hold"/>
                                        <p:tgtEl>
                                          <p:spTgt spid="336899">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336899">
                                            <p:txEl>
                                              <p:pRg st="20" end="20"/>
                                            </p:txEl>
                                          </p:spTgt>
                                        </p:tgtEl>
                                        <p:attrNameLst>
                                          <p:attrName>style.visibility</p:attrName>
                                        </p:attrNameLst>
                                      </p:cBhvr>
                                      <p:to>
                                        <p:strVal val="visible"/>
                                      </p:to>
                                    </p:set>
                                    <p:animEffect transition="in" filter="fade">
                                      <p:cBhvr>
                                        <p:cTn id="143" dur="1000"/>
                                        <p:tgtEl>
                                          <p:spTgt spid="336899">
                                            <p:txEl>
                                              <p:pRg st="20" end="20"/>
                                            </p:txEl>
                                          </p:spTgt>
                                        </p:tgtEl>
                                      </p:cBhvr>
                                    </p:animEffect>
                                    <p:anim calcmode="lin" valueType="num">
                                      <p:cBhvr>
                                        <p:cTn id="144" dur="1000" fill="hold"/>
                                        <p:tgtEl>
                                          <p:spTgt spid="336899">
                                            <p:txEl>
                                              <p:pRg st="20" end="20"/>
                                            </p:txEl>
                                          </p:spTgt>
                                        </p:tgtEl>
                                        <p:attrNameLst>
                                          <p:attrName>ppt_x</p:attrName>
                                        </p:attrNameLst>
                                      </p:cBhvr>
                                      <p:tavLst>
                                        <p:tav tm="0">
                                          <p:val>
                                            <p:strVal val="#ppt_x"/>
                                          </p:val>
                                        </p:tav>
                                        <p:tav tm="100000">
                                          <p:val>
                                            <p:strVal val="#ppt_x"/>
                                          </p:val>
                                        </p:tav>
                                      </p:tavLst>
                                    </p:anim>
                                    <p:anim calcmode="lin" valueType="num">
                                      <p:cBhvr>
                                        <p:cTn id="145" dur="1000" fill="hold"/>
                                        <p:tgtEl>
                                          <p:spTgt spid="336899">
                                            <p:txEl>
                                              <p:pRg st="20" end="2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336899">
                                            <p:txEl>
                                              <p:pRg st="21" end="21"/>
                                            </p:txEl>
                                          </p:spTgt>
                                        </p:tgtEl>
                                        <p:attrNameLst>
                                          <p:attrName>style.visibility</p:attrName>
                                        </p:attrNameLst>
                                      </p:cBhvr>
                                      <p:to>
                                        <p:strVal val="visible"/>
                                      </p:to>
                                    </p:set>
                                    <p:animEffect transition="in" filter="fade">
                                      <p:cBhvr>
                                        <p:cTn id="148" dur="1000"/>
                                        <p:tgtEl>
                                          <p:spTgt spid="336899">
                                            <p:txEl>
                                              <p:pRg st="21" end="21"/>
                                            </p:txEl>
                                          </p:spTgt>
                                        </p:tgtEl>
                                      </p:cBhvr>
                                    </p:animEffect>
                                    <p:anim calcmode="lin" valueType="num">
                                      <p:cBhvr>
                                        <p:cTn id="149" dur="1000" fill="hold"/>
                                        <p:tgtEl>
                                          <p:spTgt spid="336899">
                                            <p:txEl>
                                              <p:pRg st="21" end="21"/>
                                            </p:txEl>
                                          </p:spTgt>
                                        </p:tgtEl>
                                        <p:attrNameLst>
                                          <p:attrName>ppt_x</p:attrName>
                                        </p:attrNameLst>
                                      </p:cBhvr>
                                      <p:tavLst>
                                        <p:tav tm="0">
                                          <p:val>
                                            <p:strVal val="#ppt_x"/>
                                          </p:val>
                                        </p:tav>
                                        <p:tav tm="100000">
                                          <p:val>
                                            <p:strVal val="#ppt_x"/>
                                          </p:val>
                                        </p:tav>
                                      </p:tavLst>
                                    </p:anim>
                                    <p:anim calcmode="lin" valueType="num">
                                      <p:cBhvr>
                                        <p:cTn id="150" dur="1000" fill="hold"/>
                                        <p:tgtEl>
                                          <p:spTgt spid="336899">
                                            <p:txEl>
                                              <p:pRg st="21" end="21"/>
                                            </p:txEl>
                                          </p:spTgt>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336899">
                                            <p:txEl>
                                              <p:pRg st="22" end="22"/>
                                            </p:txEl>
                                          </p:spTgt>
                                        </p:tgtEl>
                                        <p:attrNameLst>
                                          <p:attrName>style.visibility</p:attrName>
                                        </p:attrNameLst>
                                      </p:cBhvr>
                                      <p:to>
                                        <p:strVal val="visible"/>
                                      </p:to>
                                    </p:set>
                                    <p:animEffect transition="in" filter="fade">
                                      <p:cBhvr>
                                        <p:cTn id="153" dur="1000"/>
                                        <p:tgtEl>
                                          <p:spTgt spid="336899">
                                            <p:txEl>
                                              <p:pRg st="22" end="22"/>
                                            </p:txEl>
                                          </p:spTgt>
                                        </p:tgtEl>
                                      </p:cBhvr>
                                    </p:animEffect>
                                    <p:anim calcmode="lin" valueType="num">
                                      <p:cBhvr>
                                        <p:cTn id="154" dur="1000" fill="hold"/>
                                        <p:tgtEl>
                                          <p:spTgt spid="336899">
                                            <p:txEl>
                                              <p:pRg st="22" end="22"/>
                                            </p:txEl>
                                          </p:spTgt>
                                        </p:tgtEl>
                                        <p:attrNameLst>
                                          <p:attrName>ppt_x</p:attrName>
                                        </p:attrNameLst>
                                      </p:cBhvr>
                                      <p:tavLst>
                                        <p:tav tm="0">
                                          <p:val>
                                            <p:strVal val="#ppt_x"/>
                                          </p:val>
                                        </p:tav>
                                        <p:tav tm="100000">
                                          <p:val>
                                            <p:strVal val="#ppt_x"/>
                                          </p:val>
                                        </p:tav>
                                      </p:tavLst>
                                    </p:anim>
                                    <p:anim calcmode="lin" valueType="num">
                                      <p:cBhvr>
                                        <p:cTn id="155" dur="1000" fill="hold"/>
                                        <p:tgtEl>
                                          <p:spTgt spid="336899">
                                            <p:txEl>
                                              <p:pRg st="22" end="22"/>
                                            </p:txEl>
                                          </p:spTgt>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336899">
                                            <p:txEl>
                                              <p:pRg st="23" end="23"/>
                                            </p:txEl>
                                          </p:spTgt>
                                        </p:tgtEl>
                                        <p:attrNameLst>
                                          <p:attrName>style.visibility</p:attrName>
                                        </p:attrNameLst>
                                      </p:cBhvr>
                                      <p:to>
                                        <p:strVal val="visible"/>
                                      </p:to>
                                    </p:set>
                                    <p:animEffect transition="in" filter="fade">
                                      <p:cBhvr>
                                        <p:cTn id="158" dur="1000"/>
                                        <p:tgtEl>
                                          <p:spTgt spid="336899">
                                            <p:txEl>
                                              <p:pRg st="23" end="23"/>
                                            </p:txEl>
                                          </p:spTgt>
                                        </p:tgtEl>
                                      </p:cBhvr>
                                    </p:animEffect>
                                    <p:anim calcmode="lin" valueType="num">
                                      <p:cBhvr>
                                        <p:cTn id="159" dur="1000" fill="hold"/>
                                        <p:tgtEl>
                                          <p:spTgt spid="336899">
                                            <p:txEl>
                                              <p:pRg st="23" end="23"/>
                                            </p:txEl>
                                          </p:spTgt>
                                        </p:tgtEl>
                                        <p:attrNameLst>
                                          <p:attrName>ppt_x</p:attrName>
                                        </p:attrNameLst>
                                      </p:cBhvr>
                                      <p:tavLst>
                                        <p:tav tm="0">
                                          <p:val>
                                            <p:strVal val="#ppt_x"/>
                                          </p:val>
                                        </p:tav>
                                        <p:tav tm="100000">
                                          <p:val>
                                            <p:strVal val="#ppt_x"/>
                                          </p:val>
                                        </p:tav>
                                      </p:tavLst>
                                    </p:anim>
                                    <p:anim calcmode="lin" valueType="num">
                                      <p:cBhvr>
                                        <p:cTn id="160" dur="1000" fill="hold"/>
                                        <p:tgtEl>
                                          <p:spTgt spid="336899">
                                            <p:txEl>
                                              <p:pRg st="23" end="23"/>
                                            </p:txEl>
                                          </p:spTgt>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36899">
                                            <p:txEl>
                                              <p:pRg st="24" end="24"/>
                                            </p:txEl>
                                          </p:spTgt>
                                        </p:tgtEl>
                                        <p:attrNameLst>
                                          <p:attrName>style.visibility</p:attrName>
                                        </p:attrNameLst>
                                      </p:cBhvr>
                                      <p:to>
                                        <p:strVal val="visible"/>
                                      </p:to>
                                    </p:set>
                                    <p:animEffect transition="in" filter="fade">
                                      <p:cBhvr>
                                        <p:cTn id="163" dur="1000"/>
                                        <p:tgtEl>
                                          <p:spTgt spid="336899">
                                            <p:txEl>
                                              <p:pRg st="24" end="24"/>
                                            </p:txEl>
                                          </p:spTgt>
                                        </p:tgtEl>
                                      </p:cBhvr>
                                    </p:animEffect>
                                    <p:anim calcmode="lin" valueType="num">
                                      <p:cBhvr>
                                        <p:cTn id="164" dur="1000" fill="hold"/>
                                        <p:tgtEl>
                                          <p:spTgt spid="336899">
                                            <p:txEl>
                                              <p:pRg st="24" end="24"/>
                                            </p:txEl>
                                          </p:spTgt>
                                        </p:tgtEl>
                                        <p:attrNameLst>
                                          <p:attrName>ppt_x</p:attrName>
                                        </p:attrNameLst>
                                      </p:cBhvr>
                                      <p:tavLst>
                                        <p:tav tm="0">
                                          <p:val>
                                            <p:strVal val="#ppt_x"/>
                                          </p:val>
                                        </p:tav>
                                        <p:tav tm="100000">
                                          <p:val>
                                            <p:strVal val="#ppt_x"/>
                                          </p:val>
                                        </p:tav>
                                      </p:tavLst>
                                    </p:anim>
                                    <p:anim calcmode="lin" valueType="num">
                                      <p:cBhvr>
                                        <p:cTn id="165" dur="1000" fill="hold"/>
                                        <p:tgtEl>
                                          <p:spTgt spid="336899">
                                            <p:txEl>
                                              <p:pRg st="24" end="2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P spid="3368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E3EE5279-DF02-1081-BAC7-F4822E9739BA}"/>
              </a:ext>
            </a:extLst>
          </p:cNvPr>
          <p:cNvSpPr>
            <a:spLocks noGrp="1" noChangeArrowheads="1"/>
          </p:cNvSpPr>
          <p:nvPr>
            <p:ph type="title"/>
          </p:nvPr>
        </p:nvSpPr>
        <p:spPr>
          <a:xfrm>
            <a:off x="342900" y="395288"/>
            <a:ext cx="6172200" cy="1225550"/>
          </a:xfrm>
        </p:spPr>
        <p:txBody>
          <a:bodyPr/>
          <a:lstStyle/>
          <a:p>
            <a:pPr eaLnBrk="1" hangingPunct="1"/>
            <a:r>
              <a:rPr lang="de-DE" altLang="de-DE" sz="3000" b="1" dirty="0">
                <a:solidFill>
                  <a:srgbClr val="FF3300"/>
                </a:solidFill>
                <a:latin typeface="Calibri" panose="020F0502020204030204" pitchFamily="34" charset="0"/>
              </a:rPr>
              <a:t>Medienkooperations- und Sponsorenverträge</a:t>
            </a:r>
          </a:p>
        </p:txBody>
      </p:sp>
      <p:sp>
        <p:nvSpPr>
          <p:cNvPr id="276483" name="Rectangle 3">
            <a:extLst>
              <a:ext uri="{FF2B5EF4-FFF2-40B4-BE49-F238E27FC236}">
                <a16:creationId xmlns:a16="http://schemas.microsoft.com/office/drawing/2014/main" id="{4B6CDACA-7403-4709-6E08-DEA8265AD831}"/>
              </a:ext>
            </a:extLst>
          </p:cNvPr>
          <p:cNvSpPr>
            <a:spLocks noGrp="1" noChangeArrowheads="1"/>
          </p:cNvSpPr>
          <p:nvPr>
            <p:ph type="body" idx="1"/>
          </p:nvPr>
        </p:nvSpPr>
        <p:spPr>
          <a:xfrm>
            <a:off x="620713" y="1763713"/>
            <a:ext cx="6027737" cy="6915150"/>
          </a:xfrm>
        </p:spPr>
        <p:txBody>
          <a:bodyPr/>
          <a:lstStyle/>
          <a:p>
            <a:pPr eaLnBrk="1" hangingPunct="1">
              <a:lnSpc>
                <a:spcPct val="80000"/>
              </a:lnSpc>
              <a:defRPr/>
            </a:pPr>
            <a:r>
              <a:rPr lang="de-DE" altLang="de-DE" sz="1900" dirty="0">
                <a:latin typeface="Calibri" panose="020F0502020204030204" pitchFamily="34" charset="0"/>
              </a:rPr>
              <a:t>Bewerben / Fördern ein Produkt und / oder Dienstleistung (Tournee, Konzert / Festival, Tonträger) </a:t>
            </a:r>
          </a:p>
          <a:p>
            <a:pPr eaLnBrk="1" hangingPunct="1">
              <a:lnSpc>
                <a:spcPct val="80000"/>
              </a:lnSpc>
              <a:defRPr/>
            </a:pPr>
            <a:r>
              <a:rPr lang="de-DE" altLang="de-DE" sz="1900" dirty="0">
                <a:latin typeface="Calibri" panose="020F0502020204030204" pitchFamily="34" charset="0"/>
              </a:rPr>
              <a:t>Bieten den Vertragspartnern gemeinsam, werbe-wirksam in Erscheinung zu treten (Win-Win-Situation)</a:t>
            </a:r>
          </a:p>
          <a:p>
            <a:pPr eaLnBrk="1" hangingPunct="1">
              <a:lnSpc>
                <a:spcPct val="80000"/>
              </a:lnSpc>
              <a:defRPr/>
            </a:pPr>
            <a:r>
              <a:rPr lang="de-DE" altLang="de-DE" sz="1900" dirty="0">
                <a:latin typeface="Calibri" panose="020F0502020204030204" pitchFamily="34" charset="0"/>
              </a:rPr>
              <a:t>Gegenseitige Vergütungsarten:</a:t>
            </a:r>
          </a:p>
          <a:p>
            <a:pPr indent="0" eaLnBrk="1" hangingPunct="1">
              <a:lnSpc>
                <a:spcPct val="80000"/>
              </a:lnSpc>
              <a:buFontTx/>
              <a:buNone/>
              <a:defRPr/>
            </a:pPr>
            <a:r>
              <a:rPr lang="de-DE" altLang="de-DE" sz="1900" dirty="0">
                <a:latin typeface="Calibri" panose="020F0502020204030204" pitchFamily="34" charset="0"/>
              </a:rPr>
              <a:t>- Waren / Dienstleistungen</a:t>
            </a:r>
          </a:p>
          <a:p>
            <a:pPr marL="628650" indent="-266700" eaLnBrk="1" hangingPunct="1">
              <a:lnSpc>
                <a:spcPct val="80000"/>
              </a:lnSpc>
              <a:buFontTx/>
              <a:buNone/>
              <a:defRPr/>
            </a:pPr>
            <a:r>
              <a:rPr lang="de-DE" altLang="de-DE" sz="1900" dirty="0">
                <a:latin typeface="Calibri" panose="020F0502020204030204" pitchFamily="34" charset="0"/>
              </a:rPr>
              <a:t>  -  z.B. Anzeigen, Trailer, Werbe- und Präsentations- </a:t>
            </a:r>
            <a:r>
              <a:rPr lang="de-DE" altLang="de-DE" sz="1900" dirty="0" err="1">
                <a:latin typeface="Calibri" panose="020F0502020204030204" pitchFamily="34" charset="0"/>
              </a:rPr>
              <a:t>flächen</a:t>
            </a:r>
            <a:r>
              <a:rPr lang="de-DE" altLang="de-DE" sz="1900" dirty="0">
                <a:latin typeface="Calibri" panose="020F0502020204030204" pitchFamily="34" charset="0"/>
              </a:rPr>
              <a:t>, Fahrdienste oder Bereitstellung von Fahrzeugen, </a:t>
            </a:r>
            <a:r>
              <a:rPr lang="de-DE" altLang="de-DE" sz="1900" dirty="0" err="1">
                <a:latin typeface="Calibri" panose="020F0502020204030204" pitchFamily="34" charset="0"/>
              </a:rPr>
              <a:t>u.ä.</a:t>
            </a:r>
            <a:endParaRPr lang="de-DE" altLang="de-DE" sz="1900" dirty="0">
              <a:latin typeface="Calibri" panose="020F0502020204030204" pitchFamily="34" charset="0"/>
            </a:endParaRPr>
          </a:p>
          <a:p>
            <a:pPr indent="0" eaLnBrk="1" hangingPunct="1">
              <a:lnSpc>
                <a:spcPct val="80000"/>
              </a:lnSpc>
              <a:buFontTx/>
              <a:buNone/>
              <a:defRPr/>
            </a:pPr>
            <a:r>
              <a:rPr lang="de-DE" altLang="de-DE" sz="1900" dirty="0">
                <a:latin typeface="Calibri" panose="020F0502020204030204" pitchFamily="34" charset="0"/>
              </a:rPr>
              <a:t>-  finanzielle Vergütung</a:t>
            </a:r>
          </a:p>
          <a:p>
            <a:pPr indent="0" eaLnBrk="1" hangingPunct="1">
              <a:lnSpc>
                <a:spcPct val="80000"/>
              </a:lnSpc>
              <a:spcBef>
                <a:spcPts val="480"/>
              </a:spcBef>
              <a:buFontTx/>
              <a:buNone/>
              <a:defRPr/>
            </a:pPr>
            <a:r>
              <a:rPr lang="de-DE" altLang="de-DE" sz="1900" dirty="0">
                <a:latin typeface="Calibri" panose="020F0502020204030204" pitchFamily="34" charset="0"/>
              </a:rPr>
              <a:t>-  mediale Unterstützung</a:t>
            </a:r>
          </a:p>
          <a:p>
            <a:pPr marL="628650" indent="-266700" eaLnBrk="1" hangingPunct="1">
              <a:lnSpc>
                <a:spcPct val="80000"/>
              </a:lnSpc>
              <a:spcBef>
                <a:spcPts val="0"/>
              </a:spcBef>
              <a:buFontTx/>
              <a:buNone/>
              <a:defRPr/>
            </a:pPr>
            <a:r>
              <a:rPr lang="de-DE" altLang="de-DE" sz="1900" dirty="0">
                <a:latin typeface="Calibri" panose="020F0502020204030204" pitchFamily="34" charset="0"/>
              </a:rPr>
              <a:t>   - z.B. exponierte Berichterstattung, wie </a:t>
            </a:r>
            <a:r>
              <a:rPr lang="de-DE" altLang="de-DE" sz="1900" dirty="0" err="1">
                <a:latin typeface="Calibri" panose="020F0502020204030204" pitchFamily="34" charset="0"/>
              </a:rPr>
              <a:t>Titelstories</a:t>
            </a:r>
            <a:r>
              <a:rPr lang="de-DE" altLang="de-DE" sz="1900" dirty="0">
                <a:latin typeface="Calibri" panose="020F0502020204030204" pitchFamily="34" charset="0"/>
              </a:rPr>
              <a:t>, </a:t>
            </a:r>
          </a:p>
          <a:p>
            <a:pPr marL="714375" indent="-352425" eaLnBrk="1" hangingPunct="1">
              <a:lnSpc>
                <a:spcPct val="80000"/>
              </a:lnSpc>
              <a:spcBef>
                <a:spcPts val="0"/>
              </a:spcBef>
              <a:buFontTx/>
              <a:buNone/>
              <a:defRPr/>
            </a:pPr>
            <a:r>
              <a:rPr lang="de-DE" altLang="de-DE" sz="1900" dirty="0">
                <a:latin typeface="Calibri" panose="020F0502020204030204" pitchFamily="34" charset="0"/>
              </a:rPr>
              <a:t>     redaktionelle Beiträge, Cover, TV- und Radio-</a:t>
            </a:r>
          </a:p>
          <a:p>
            <a:pPr marL="714375" indent="-352425" eaLnBrk="1" hangingPunct="1">
              <a:lnSpc>
                <a:spcPct val="80000"/>
              </a:lnSpc>
              <a:spcBef>
                <a:spcPts val="0"/>
              </a:spcBef>
              <a:buFontTx/>
              <a:buNone/>
              <a:defRPr/>
            </a:pPr>
            <a:r>
              <a:rPr lang="de-DE" altLang="de-DE" sz="1900" dirty="0">
                <a:latin typeface="Calibri" panose="020F0502020204030204" pitchFamily="34" charset="0"/>
              </a:rPr>
              <a:t>     </a:t>
            </a:r>
            <a:r>
              <a:rPr lang="de-DE" altLang="de-DE" sz="1900" dirty="0" err="1">
                <a:latin typeface="Calibri" panose="020F0502020204030204" pitchFamily="34" charset="0"/>
              </a:rPr>
              <a:t>ausstrahlung</a:t>
            </a:r>
            <a:r>
              <a:rPr lang="de-DE" altLang="de-DE" sz="1900" dirty="0">
                <a:latin typeface="Calibri" panose="020F0502020204030204" pitchFamily="34" charset="0"/>
              </a:rPr>
              <a:t>, etc.</a:t>
            </a:r>
          </a:p>
          <a:p>
            <a:pPr eaLnBrk="1" hangingPunct="1">
              <a:lnSpc>
                <a:spcPct val="80000"/>
              </a:lnSpc>
              <a:defRPr/>
            </a:pPr>
            <a:r>
              <a:rPr lang="de-DE" altLang="de-DE" sz="1900" dirty="0">
                <a:latin typeface="Calibri" panose="020F0502020204030204" pitchFamily="34" charset="0"/>
              </a:rPr>
              <a:t>Inhalt und Ausführung nach Verabredung und daher nicht einheitlich zu beschreiben</a:t>
            </a:r>
          </a:p>
          <a:p>
            <a:pPr eaLnBrk="1" hangingPunct="1">
              <a:lnSpc>
                <a:spcPct val="80000"/>
              </a:lnSpc>
              <a:defRPr/>
            </a:pPr>
            <a:r>
              <a:rPr lang="de-DE" altLang="de-DE" sz="1900" dirty="0">
                <a:latin typeface="Calibri" panose="020F0502020204030204" pitchFamily="34" charset="0"/>
              </a:rPr>
              <a:t>Vorabvereinbarungen </a:t>
            </a:r>
            <a:r>
              <a:rPr lang="de-DE" altLang="de-DE" sz="1900" i="1" dirty="0">
                <a:latin typeface="Calibri" panose="020F0502020204030204" pitchFamily="34" charset="0"/>
              </a:rPr>
              <a:t>Letter of </a:t>
            </a:r>
            <a:r>
              <a:rPr lang="de-DE" altLang="de-DE" sz="1900" i="1" dirty="0" err="1">
                <a:latin typeface="Calibri" panose="020F0502020204030204" pitchFamily="34" charset="0"/>
              </a:rPr>
              <a:t>Intent</a:t>
            </a:r>
            <a:endParaRPr lang="de-DE" altLang="de-DE" sz="1900" i="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fade">
                                      <p:cBhvr>
                                        <p:cTn id="7" dur="1000"/>
                                        <p:tgtEl>
                                          <p:spTgt spid="359426"/>
                                        </p:tgtEl>
                                      </p:cBhvr>
                                    </p:animEffect>
                                    <p:anim calcmode="lin" valueType="num">
                                      <p:cBhvr>
                                        <p:cTn id="8" dur="1000" fill="hold"/>
                                        <p:tgtEl>
                                          <p:spTgt spid="359426"/>
                                        </p:tgtEl>
                                        <p:attrNameLst>
                                          <p:attrName>ppt_x</p:attrName>
                                        </p:attrNameLst>
                                      </p:cBhvr>
                                      <p:tavLst>
                                        <p:tav tm="0">
                                          <p:val>
                                            <p:strVal val="#ppt_x"/>
                                          </p:val>
                                        </p:tav>
                                        <p:tav tm="100000">
                                          <p:val>
                                            <p:strVal val="#ppt_x"/>
                                          </p:val>
                                        </p:tav>
                                      </p:tavLst>
                                    </p:anim>
                                    <p:anim calcmode="lin" valueType="num">
                                      <p:cBhvr>
                                        <p:cTn id="9" dur="1000" fill="hold"/>
                                        <p:tgtEl>
                                          <p:spTgt spid="3594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483">
                                            <p:txEl>
                                              <p:pRg st="0" end="0"/>
                                            </p:txEl>
                                          </p:spTgt>
                                        </p:tgtEl>
                                        <p:attrNameLst>
                                          <p:attrName>style.visibility</p:attrName>
                                        </p:attrNameLst>
                                      </p:cBhvr>
                                      <p:to>
                                        <p:strVal val="visible"/>
                                      </p:to>
                                    </p:set>
                                    <p:animEffect transition="in" filter="fade">
                                      <p:cBhvr>
                                        <p:cTn id="14" dur="1000"/>
                                        <p:tgtEl>
                                          <p:spTgt spid="276483">
                                            <p:txEl>
                                              <p:pRg st="0" end="0"/>
                                            </p:txEl>
                                          </p:spTgt>
                                        </p:tgtEl>
                                      </p:cBhvr>
                                    </p:animEffect>
                                    <p:anim calcmode="lin" valueType="num">
                                      <p:cBhvr>
                                        <p:cTn id="15" dur="1000" fill="hold"/>
                                        <p:tgtEl>
                                          <p:spTgt spid="27648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6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6483">
                                            <p:txEl>
                                              <p:pRg st="1" end="1"/>
                                            </p:txEl>
                                          </p:spTgt>
                                        </p:tgtEl>
                                        <p:attrNameLst>
                                          <p:attrName>style.visibility</p:attrName>
                                        </p:attrNameLst>
                                      </p:cBhvr>
                                      <p:to>
                                        <p:strVal val="visible"/>
                                      </p:to>
                                    </p:set>
                                    <p:animEffect transition="in" filter="fade">
                                      <p:cBhvr>
                                        <p:cTn id="21" dur="1000"/>
                                        <p:tgtEl>
                                          <p:spTgt spid="276483">
                                            <p:txEl>
                                              <p:pRg st="1" end="1"/>
                                            </p:txEl>
                                          </p:spTgt>
                                        </p:tgtEl>
                                      </p:cBhvr>
                                    </p:animEffect>
                                    <p:anim calcmode="lin" valueType="num">
                                      <p:cBhvr>
                                        <p:cTn id="22" dur="1000" fill="hold"/>
                                        <p:tgtEl>
                                          <p:spTgt spid="27648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76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6483">
                                            <p:txEl>
                                              <p:pRg st="2" end="2"/>
                                            </p:txEl>
                                          </p:spTgt>
                                        </p:tgtEl>
                                        <p:attrNameLst>
                                          <p:attrName>style.visibility</p:attrName>
                                        </p:attrNameLst>
                                      </p:cBhvr>
                                      <p:to>
                                        <p:strVal val="visible"/>
                                      </p:to>
                                    </p:set>
                                    <p:animEffect transition="in" filter="fade">
                                      <p:cBhvr>
                                        <p:cTn id="28" dur="1000"/>
                                        <p:tgtEl>
                                          <p:spTgt spid="276483">
                                            <p:txEl>
                                              <p:pRg st="2" end="2"/>
                                            </p:txEl>
                                          </p:spTgt>
                                        </p:tgtEl>
                                      </p:cBhvr>
                                    </p:animEffect>
                                    <p:anim calcmode="lin" valueType="num">
                                      <p:cBhvr>
                                        <p:cTn id="29" dur="1000" fill="hold"/>
                                        <p:tgtEl>
                                          <p:spTgt spid="27648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76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6483">
                                            <p:txEl>
                                              <p:pRg st="3" end="3"/>
                                            </p:txEl>
                                          </p:spTgt>
                                        </p:tgtEl>
                                        <p:attrNameLst>
                                          <p:attrName>style.visibility</p:attrName>
                                        </p:attrNameLst>
                                      </p:cBhvr>
                                      <p:to>
                                        <p:strVal val="visible"/>
                                      </p:to>
                                    </p:set>
                                    <p:animEffect transition="in" filter="fade">
                                      <p:cBhvr>
                                        <p:cTn id="35" dur="1000"/>
                                        <p:tgtEl>
                                          <p:spTgt spid="276483">
                                            <p:txEl>
                                              <p:pRg st="3" end="3"/>
                                            </p:txEl>
                                          </p:spTgt>
                                        </p:tgtEl>
                                      </p:cBhvr>
                                    </p:animEffect>
                                    <p:anim calcmode="lin" valueType="num">
                                      <p:cBhvr>
                                        <p:cTn id="36" dur="1000" fill="hold"/>
                                        <p:tgtEl>
                                          <p:spTgt spid="27648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764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6483">
                                            <p:txEl>
                                              <p:pRg st="4" end="4"/>
                                            </p:txEl>
                                          </p:spTgt>
                                        </p:tgtEl>
                                        <p:attrNameLst>
                                          <p:attrName>style.visibility</p:attrName>
                                        </p:attrNameLst>
                                      </p:cBhvr>
                                      <p:to>
                                        <p:strVal val="visible"/>
                                      </p:to>
                                    </p:set>
                                    <p:animEffect transition="in" filter="fade">
                                      <p:cBhvr>
                                        <p:cTn id="42" dur="1000"/>
                                        <p:tgtEl>
                                          <p:spTgt spid="276483">
                                            <p:txEl>
                                              <p:pRg st="4" end="4"/>
                                            </p:txEl>
                                          </p:spTgt>
                                        </p:tgtEl>
                                      </p:cBhvr>
                                    </p:animEffect>
                                    <p:anim calcmode="lin" valueType="num">
                                      <p:cBhvr>
                                        <p:cTn id="43" dur="1000" fill="hold"/>
                                        <p:tgtEl>
                                          <p:spTgt spid="27648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76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6483">
                                            <p:txEl>
                                              <p:pRg st="5" end="5"/>
                                            </p:txEl>
                                          </p:spTgt>
                                        </p:tgtEl>
                                        <p:attrNameLst>
                                          <p:attrName>style.visibility</p:attrName>
                                        </p:attrNameLst>
                                      </p:cBhvr>
                                      <p:to>
                                        <p:strVal val="visible"/>
                                      </p:to>
                                    </p:set>
                                    <p:animEffect transition="in" filter="fade">
                                      <p:cBhvr>
                                        <p:cTn id="49" dur="1000"/>
                                        <p:tgtEl>
                                          <p:spTgt spid="276483">
                                            <p:txEl>
                                              <p:pRg st="5" end="5"/>
                                            </p:txEl>
                                          </p:spTgt>
                                        </p:tgtEl>
                                      </p:cBhvr>
                                    </p:animEffect>
                                    <p:anim calcmode="lin" valueType="num">
                                      <p:cBhvr>
                                        <p:cTn id="50" dur="1000" fill="hold"/>
                                        <p:tgtEl>
                                          <p:spTgt spid="27648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764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6483">
                                            <p:txEl>
                                              <p:pRg st="6" end="6"/>
                                            </p:txEl>
                                          </p:spTgt>
                                        </p:tgtEl>
                                        <p:attrNameLst>
                                          <p:attrName>style.visibility</p:attrName>
                                        </p:attrNameLst>
                                      </p:cBhvr>
                                      <p:to>
                                        <p:strVal val="visible"/>
                                      </p:to>
                                    </p:set>
                                    <p:animEffect transition="in" filter="fade">
                                      <p:cBhvr>
                                        <p:cTn id="56" dur="1000"/>
                                        <p:tgtEl>
                                          <p:spTgt spid="276483">
                                            <p:txEl>
                                              <p:pRg st="6" end="6"/>
                                            </p:txEl>
                                          </p:spTgt>
                                        </p:tgtEl>
                                      </p:cBhvr>
                                    </p:animEffect>
                                    <p:anim calcmode="lin" valueType="num">
                                      <p:cBhvr>
                                        <p:cTn id="57" dur="1000" fill="hold"/>
                                        <p:tgtEl>
                                          <p:spTgt spid="27648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764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6483">
                                            <p:txEl>
                                              <p:pRg st="7" end="7"/>
                                            </p:txEl>
                                          </p:spTgt>
                                        </p:tgtEl>
                                        <p:attrNameLst>
                                          <p:attrName>style.visibility</p:attrName>
                                        </p:attrNameLst>
                                      </p:cBhvr>
                                      <p:to>
                                        <p:strVal val="visible"/>
                                      </p:to>
                                    </p:set>
                                    <p:animEffect transition="in" filter="fade">
                                      <p:cBhvr>
                                        <p:cTn id="63" dur="1000"/>
                                        <p:tgtEl>
                                          <p:spTgt spid="276483">
                                            <p:txEl>
                                              <p:pRg st="7" end="7"/>
                                            </p:txEl>
                                          </p:spTgt>
                                        </p:tgtEl>
                                      </p:cBhvr>
                                    </p:animEffect>
                                    <p:anim calcmode="lin" valueType="num">
                                      <p:cBhvr>
                                        <p:cTn id="64" dur="1000" fill="hold"/>
                                        <p:tgtEl>
                                          <p:spTgt spid="27648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76483">
                                            <p:txEl>
                                              <p:pRg st="7" end="7"/>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76483">
                                            <p:txEl>
                                              <p:pRg st="8" end="8"/>
                                            </p:txEl>
                                          </p:spTgt>
                                        </p:tgtEl>
                                        <p:attrNameLst>
                                          <p:attrName>style.visibility</p:attrName>
                                        </p:attrNameLst>
                                      </p:cBhvr>
                                      <p:to>
                                        <p:strVal val="visible"/>
                                      </p:to>
                                    </p:set>
                                    <p:animEffect transition="in" filter="fade">
                                      <p:cBhvr>
                                        <p:cTn id="68" dur="1000"/>
                                        <p:tgtEl>
                                          <p:spTgt spid="276483">
                                            <p:txEl>
                                              <p:pRg st="8" end="8"/>
                                            </p:txEl>
                                          </p:spTgt>
                                        </p:tgtEl>
                                      </p:cBhvr>
                                    </p:animEffect>
                                    <p:anim calcmode="lin" valueType="num">
                                      <p:cBhvr>
                                        <p:cTn id="69" dur="1000" fill="hold"/>
                                        <p:tgtEl>
                                          <p:spTgt spid="27648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276483">
                                            <p:txEl>
                                              <p:pRg st="8" end="8"/>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76483">
                                            <p:txEl>
                                              <p:pRg st="9" end="9"/>
                                            </p:txEl>
                                          </p:spTgt>
                                        </p:tgtEl>
                                        <p:attrNameLst>
                                          <p:attrName>style.visibility</p:attrName>
                                        </p:attrNameLst>
                                      </p:cBhvr>
                                      <p:to>
                                        <p:strVal val="visible"/>
                                      </p:to>
                                    </p:set>
                                    <p:animEffect transition="in" filter="fade">
                                      <p:cBhvr>
                                        <p:cTn id="73" dur="1000"/>
                                        <p:tgtEl>
                                          <p:spTgt spid="276483">
                                            <p:txEl>
                                              <p:pRg st="9" end="9"/>
                                            </p:txEl>
                                          </p:spTgt>
                                        </p:tgtEl>
                                      </p:cBhvr>
                                    </p:animEffect>
                                    <p:anim calcmode="lin" valueType="num">
                                      <p:cBhvr>
                                        <p:cTn id="74" dur="1000" fill="hold"/>
                                        <p:tgtEl>
                                          <p:spTgt spid="276483">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27648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76483">
                                            <p:txEl>
                                              <p:pRg st="10" end="10"/>
                                            </p:txEl>
                                          </p:spTgt>
                                        </p:tgtEl>
                                        <p:attrNameLst>
                                          <p:attrName>style.visibility</p:attrName>
                                        </p:attrNameLst>
                                      </p:cBhvr>
                                      <p:to>
                                        <p:strVal val="visible"/>
                                      </p:to>
                                    </p:set>
                                    <p:animEffect transition="in" filter="fade">
                                      <p:cBhvr>
                                        <p:cTn id="80" dur="1000"/>
                                        <p:tgtEl>
                                          <p:spTgt spid="276483">
                                            <p:txEl>
                                              <p:pRg st="10" end="10"/>
                                            </p:txEl>
                                          </p:spTgt>
                                        </p:tgtEl>
                                      </p:cBhvr>
                                    </p:animEffect>
                                    <p:anim calcmode="lin" valueType="num">
                                      <p:cBhvr>
                                        <p:cTn id="81" dur="1000" fill="hold"/>
                                        <p:tgtEl>
                                          <p:spTgt spid="276483">
                                            <p:txEl>
                                              <p:pRg st="10" end="10"/>
                                            </p:txEl>
                                          </p:spTgt>
                                        </p:tgtEl>
                                        <p:attrNameLst>
                                          <p:attrName>ppt_x</p:attrName>
                                        </p:attrNameLst>
                                      </p:cBhvr>
                                      <p:tavLst>
                                        <p:tav tm="0">
                                          <p:val>
                                            <p:strVal val="#ppt_x"/>
                                          </p:val>
                                        </p:tav>
                                        <p:tav tm="100000">
                                          <p:val>
                                            <p:strVal val="#ppt_x"/>
                                          </p:val>
                                        </p:tav>
                                      </p:tavLst>
                                    </p:anim>
                                    <p:anim calcmode="lin" valueType="num">
                                      <p:cBhvr>
                                        <p:cTn id="82" dur="1000" fill="hold"/>
                                        <p:tgtEl>
                                          <p:spTgt spid="27648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76483">
                                            <p:txEl>
                                              <p:pRg st="11" end="11"/>
                                            </p:txEl>
                                          </p:spTgt>
                                        </p:tgtEl>
                                        <p:attrNameLst>
                                          <p:attrName>style.visibility</p:attrName>
                                        </p:attrNameLst>
                                      </p:cBhvr>
                                      <p:to>
                                        <p:strVal val="visible"/>
                                      </p:to>
                                    </p:set>
                                    <p:animEffect transition="in" filter="fade">
                                      <p:cBhvr>
                                        <p:cTn id="87" dur="1000"/>
                                        <p:tgtEl>
                                          <p:spTgt spid="276483">
                                            <p:txEl>
                                              <p:pRg st="11" end="11"/>
                                            </p:txEl>
                                          </p:spTgt>
                                        </p:tgtEl>
                                      </p:cBhvr>
                                    </p:animEffect>
                                    <p:anim calcmode="lin" valueType="num">
                                      <p:cBhvr>
                                        <p:cTn id="88" dur="1000" fill="hold"/>
                                        <p:tgtEl>
                                          <p:spTgt spid="276483">
                                            <p:txEl>
                                              <p:pRg st="11" end="11"/>
                                            </p:txEl>
                                          </p:spTgt>
                                        </p:tgtEl>
                                        <p:attrNameLst>
                                          <p:attrName>ppt_x</p:attrName>
                                        </p:attrNameLst>
                                      </p:cBhvr>
                                      <p:tavLst>
                                        <p:tav tm="0">
                                          <p:val>
                                            <p:strVal val="#ppt_x"/>
                                          </p:val>
                                        </p:tav>
                                        <p:tav tm="100000">
                                          <p:val>
                                            <p:strVal val="#ppt_x"/>
                                          </p:val>
                                        </p:tav>
                                      </p:tavLst>
                                    </p:anim>
                                    <p:anim calcmode="lin" valueType="num">
                                      <p:cBhvr>
                                        <p:cTn id="89" dur="1000" fill="hold"/>
                                        <p:tgtEl>
                                          <p:spTgt spid="27648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P spid="2764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FD5BA8DC-14F3-5F9F-D1A8-5D5614AA13BA}"/>
              </a:ext>
            </a:extLst>
          </p:cNvPr>
          <p:cNvSpPr>
            <a:spLocks noGrp="1" noChangeArrowheads="1"/>
          </p:cNvSpPr>
          <p:nvPr>
            <p:ph type="subTitle" idx="1"/>
          </p:nvPr>
        </p:nvSpPr>
        <p:spPr>
          <a:xfrm>
            <a:off x="620713" y="1619250"/>
            <a:ext cx="6048375" cy="6769100"/>
          </a:xfrm>
        </p:spPr>
        <p:txBody>
          <a:bodyPr/>
          <a:lstStyle/>
          <a:p>
            <a:pPr algn="l" eaLnBrk="1" hangingPunct="1">
              <a:defRPr/>
            </a:pPr>
            <a:r>
              <a:rPr lang="de-DE" altLang="de-DE" sz="1900" b="1" dirty="0">
                <a:latin typeface="Calibri" panose="020F0502020204030204" pitchFamily="34" charset="0"/>
              </a:rPr>
              <a:t>Inhalte in Medienkooperations- und Sponsorenverträgen:</a:t>
            </a:r>
          </a:p>
          <a:p>
            <a:pPr marL="342900" indent="-342900" algn="l" eaLnBrk="1" hangingPunct="1">
              <a:lnSpc>
                <a:spcPct val="80000"/>
              </a:lnSpc>
              <a:buFontTx/>
              <a:buChar char="•"/>
              <a:defRPr/>
            </a:pPr>
            <a:r>
              <a:rPr lang="de-DE" altLang="de-DE" sz="1900" dirty="0">
                <a:latin typeface="Calibri" panose="020F0502020204030204" pitchFamily="34" charset="0"/>
              </a:rPr>
              <a:t>Vertragspartner</a:t>
            </a:r>
          </a:p>
          <a:p>
            <a:pPr marL="342900" indent="-342900" algn="l" eaLnBrk="1" hangingPunct="1">
              <a:lnSpc>
                <a:spcPct val="80000"/>
              </a:lnSpc>
              <a:buFontTx/>
              <a:buChar char="•"/>
              <a:defRPr/>
            </a:pPr>
            <a:r>
              <a:rPr lang="de-DE" altLang="de-DE" sz="1900" dirty="0">
                <a:latin typeface="Calibri" panose="020F0502020204030204" pitchFamily="34" charset="0"/>
              </a:rPr>
              <a:t>Vertragsgegenstand</a:t>
            </a:r>
          </a:p>
          <a:p>
            <a:pPr marL="342900" indent="-342900" algn="l" eaLnBrk="1" hangingPunct="1">
              <a:lnSpc>
                <a:spcPct val="80000"/>
              </a:lnSpc>
              <a:buFontTx/>
              <a:buChar char="•"/>
              <a:defRPr/>
            </a:pPr>
            <a:r>
              <a:rPr lang="de-DE" altLang="de-DE" sz="1900" dirty="0">
                <a:latin typeface="Calibri" panose="020F0502020204030204" pitchFamily="34" charset="0"/>
              </a:rPr>
              <a:t>Leistungen der Vertragspartner</a:t>
            </a:r>
          </a:p>
          <a:p>
            <a:pPr marL="342900" indent="-342900" algn="l" eaLnBrk="1" hangingPunct="1">
              <a:lnSpc>
                <a:spcPct val="80000"/>
              </a:lnSpc>
              <a:spcBef>
                <a:spcPts val="0"/>
              </a:spcBef>
              <a:defRPr/>
            </a:pPr>
            <a:r>
              <a:rPr lang="de-DE" altLang="de-DE" sz="1900" dirty="0">
                <a:latin typeface="Calibri" panose="020F0502020204030204" pitchFamily="34" charset="0"/>
              </a:rPr>
              <a:t>	- Wert der Leistungen </a:t>
            </a:r>
          </a:p>
          <a:p>
            <a:pPr marL="342900" indent="-342900" algn="l" eaLnBrk="1" hangingPunct="1">
              <a:lnSpc>
                <a:spcPct val="80000"/>
              </a:lnSpc>
              <a:spcBef>
                <a:spcPts val="0"/>
              </a:spcBef>
              <a:defRPr/>
            </a:pPr>
            <a:r>
              <a:rPr lang="de-DE" altLang="de-DE" sz="1900" dirty="0">
                <a:latin typeface="Calibri" panose="020F0502020204030204" pitchFamily="34" charset="0"/>
              </a:rPr>
              <a:t>	- ggf. Rabattierungen </a:t>
            </a:r>
          </a:p>
          <a:p>
            <a:pPr marL="342900" indent="-342900" algn="l" eaLnBrk="1" hangingPunct="1">
              <a:lnSpc>
                <a:spcPct val="80000"/>
              </a:lnSpc>
              <a:spcBef>
                <a:spcPts val="0"/>
              </a:spcBef>
              <a:defRPr/>
            </a:pPr>
            <a:r>
              <a:rPr lang="de-DE" altLang="de-DE" sz="1900" dirty="0">
                <a:latin typeface="Calibri" panose="020F0502020204030204" pitchFamily="34" charset="0"/>
              </a:rPr>
              <a:t> 	- Verrechnung (z.B. mit anderen Leistungen)</a:t>
            </a:r>
          </a:p>
          <a:p>
            <a:pPr marL="342900" indent="-342900" algn="l" eaLnBrk="1" hangingPunct="1">
              <a:lnSpc>
                <a:spcPct val="80000"/>
              </a:lnSpc>
              <a:spcBef>
                <a:spcPts val="0"/>
              </a:spcBef>
              <a:defRPr/>
            </a:pPr>
            <a:r>
              <a:rPr lang="de-DE" altLang="de-DE" sz="1900" dirty="0">
                <a:latin typeface="Calibri" panose="020F0502020204030204" pitchFamily="34" charset="0"/>
              </a:rPr>
              <a:t>	- ggf. Rechnungsstellung (z.B. um Leistungen für </a:t>
            </a:r>
          </a:p>
          <a:p>
            <a:pPr marL="342900" indent="-342900" algn="l" eaLnBrk="1" hangingPunct="1">
              <a:lnSpc>
                <a:spcPct val="80000"/>
              </a:lnSpc>
              <a:spcBef>
                <a:spcPts val="0"/>
              </a:spcBef>
              <a:defRPr/>
            </a:pPr>
            <a:r>
              <a:rPr lang="de-DE" altLang="de-DE" sz="1900" dirty="0">
                <a:latin typeface="Calibri" panose="020F0502020204030204" pitchFamily="34" charset="0"/>
              </a:rPr>
              <a:t>         Buchhaltung oder Steuererklärung festzuhalten)</a:t>
            </a:r>
          </a:p>
          <a:p>
            <a:pPr marL="342900" indent="-342900" algn="l" eaLnBrk="1" hangingPunct="1">
              <a:lnSpc>
                <a:spcPct val="80000"/>
              </a:lnSpc>
              <a:buFontTx/>
              <a:buChar char="•"/>
              <a:defRPr/>
            </a:pPr>
            <a:r>
              <a:rPr lang="de-DE" altLang="de-DE" sz="1900" dirty="0">
                <a:latin typeface="Calibri" panose="020F0502020204030204" pitchFamily="34" charset="0"/>
              </a:rPr>
              <a:t>Laufzeiten</a:t>
            </a:r>
          </a:p>
          <a:p>
            <a:pPr marL="342900" indent="-342900" algn="l" eaLnBrk="1" hangingPunct="1">
              <a:lnSpc>
                <a:spcPct val="80000"/>
              </a:lnSpc>
              <a:buFontTx/>
              <a:buChar char="•"/>
              <a:defRPr/>
            </a:pPr>
            <a:r>
              <a:rPr lang="de-DE" altLang="de-DE" sz="1900" dirty="0">
                <a:latin typeface="Calibri" panose="020F0502020204030204" pitchFamily="34" charset="0"/>
              </a:rPr>
              <a:t>Weitere Vereinbarungen:</a:t>
            </a:r>
          </a:p>
          <a:p>
            <a:pPr marL="342900" indent="-342900" algn="l" eaLnBrk="1" hangingPunct="1">
              <a:lnSpc>
                <a:spcPct val="80000"/>
              </a:lnSpc>
              <a:spcBef>
                <a:spcPts val="0"/>
              </a:spcBef>
              <a:defRPr/>
            </a:pPr>
            <a:r>
              <a:rPr lang="de-DE" altLang="de-DE" sz="1900" dirty="0">
                <a:latin typeface="Calibri" panose="020F0502020204030204" pitchFamily="34" charset="0"/>
              </a:rPr>
              <a:t>	- Ausführungsmodalitäten</a:t>
            </a:r>
          </a:p>
          <a:p>
            <a:pPr marL="342900" indent="-342900" algn="l" eaLnBrk="1" hangingPunct="1">
              <a:lnSpc>
                <a:spcPct val="80000"/>
              </a:lnSpc>
              <a:spcBef>
                <a:spcPts val="0"/>
              </a:spcBef>
              <a:defRPr/>
            </a:pPr>
            <a:r>
              <a:rPr lang="de-DE" altLang="de-DE" sz="1900" dirty="0">
                <a:latin typeface="Calibri" panose="020F0502020204030204" pitchFamily="34" charset="0"/>
              </a:rPr>
              <a:t>	- Umfang von Dienstleistungen </a:t>
            </a:r>
          </a:p>
          <a:p>
            <a:pPr marL="342900" indent="-342900" algn="l" eaLnBrk="1" hangingPunct="1">
              <a:lnSpc>
                <a:spcPct val="80000"/>
              </a:lnSpc>
              <a:spcBef>
                <a:spcPts val="0"/>
              </a:spcBef>
              <a:defRPr/>
            </a:pPr>
            <a:r>
              <a:rPr lang="de-DE" altLang="de-DE" sz="1900" dirty="0">
                <a:latin typeface="Calibri" panose="020F0502020204030204" pitchFamily="34" charset="0"/>
              </a:rPr>
              <a:t>	  z.B. Anzahl und Größe von Bannern / Ständen</a:t>
            </a:r>
          </a:p>
          <a:p>
            <a:pPr marL="342900" indent="-342900" algn="l" eaLnBrk="1" hangingPunct="1">
              <a:lnSpc>
                <a:spcPct val="80000"/>
              </a:lnSpc>
              <a:spcBef>
                <a:spcPts val="0"/>
              </a:spcBef>
              <a:defRPr/>
            </a:pPr>
            <a:r>
              <a:rPr lang="de-DE" altLang="de-DE" sz="1900" dirty="0">
                <a:latin typeface="Calibri" panose="020F0502020204030204" pitchFamily="34" charset="0"/>
              </a:rPr>
              <a:t>	  Anzahl von Fahrzeugen</a:t>
            </a:r>
          </a:p>
          <a:p>
            <a:pPr marL="342900" indent="-342900" algn="l" eaLnBrk="1" hangingPunct="1">
              <a:lnSpc>
                <a:spcPct val="80000"/>
              </a:lnSpc>
              <a:buFontTx/>
              <a:buChar char="•"/>
              <a:defRPr/>
            </a:pPr>
            <a:r>
              <a:rPr lang="de-DE" altLang="de-DE" sz="1900" dirty="0">
                <a:latin typeface="Calibri" panose="020F0502020204030204" pitchFamily="34" charset="0"/>
              </a:rPr>
              <a:t>u.U. weitere schriftliche Vereinbarungen / Verträge als Anlage zum Hauptvertrag	</a:t>
            </a:r>
          </a:p>
          <a:p>
            <a:pPr marL="342900" indent="-342900" algn="l" eaLnBrk="1" hangingPunct="1">
              <a:lnSpc>
                <a:spcPct val="80000"/>
              </a:lnSpc>
              <a:spcBef>
                <a:spcPts val="0"/>
              </a:spcBef>
              <a:defRPr/>
            </a:pPr>
            <a:r>
              <a:rPr lang="de-DE" altLang="de-DE" sz="1900" dirty="0">
                <a:latin typeface="Calibri" panose="020F0502020204030204" pitchFamily="34" charset="0"/>
              </a:rPr>
              <a:t>	- Mitschnitt- / Sendeverträge</a:t>
            </a:r>
          </a:p>
          <a:p>
            <a:pPr marL="342900" indent="-342900" algn="l" eaLnBrk="1" hangingPunct="1">
              <a:lnSpc>
                <a:spcPct val="80000"/>
              </a:lnSpc>
              <a:spcBef>
                <a:spcPts val="0"/>
              </a:spcBef>
              <a:defRPr/>
            </a:pPr>
            <a:r>
              <a:rPr lang="de-DE" altLang="de-DE" sz="1900" dirty="0">
                <a:latin typeface="Calibri" panose="020F0502020204030204" pitchFamily="34" charset="0"/>
              </a:rPr>
              <a:t>	- Verwertungsverträge</a:t>
            </a:r>
          </a:p>
          <a:p>
            <a:pPr marL="342900" indent="-342900" algn="l" eaLnBrk="1" hangingPunct="1">
              <a:lnSpc>
                <a:spcPct val="80000"/>
              </a:lnSpc>
              <a:spcBef>
                <a:spcPts val="0"/>
              </a:spcBef>
              <a:defRPr/>
            </a:pPr>
            <a:r>
              <a:rPr lang="de-DE" altLang="de-DE" sz="1900" dirty="0">
                <a:latin typeface="Calibri" panose="020F0502020204030204" pitchFamily="34" charset="0"/>
              </a:rPr>
              <a:t>	- Mietverträge für Fahrzeuge</a:t>
            </a:r>
          </a:p>
          <a:p>
            <a:pPr marL="342900" indent="-342900" algn="l" eaLnBrk="1" hangingPunct="1">
              <a:lnSpc>
                <a:spcPct val="80000"/>
              </a:lnSpc>
              <a:spcBef>
                <a:spcPts val="0"/>
              </a:spcBef>
              <a:defRPr/>
            </a:pPr>
            <a:r>
              <a:rPr lang="de-DE" altLang="de-DE" sz="1900" dirty="0">
                <a:latin typeface="Calibri" panose="020F0502020204030204" pitchFamily="34" charset="0"/>
              </a:rPr>
              <a:t>	- Dienstleistungsverträge</a:t>
            </a:r>
          </a:p>
        </p:txBody>
      </p:sp>
      <p:sp>
        <p:nvSpPr>
          <p:cNvPr id="361475" name="Rectangle 3">
            <a:extLst>
              <a:ext uri="{FF2B5EF4-FFF2-40B4-BE49-F238E27FC236}">
                <a16:creationId xmlns:a16="http://schemas.microsoft.com/office/drawing/2014/main" id="{5758D247-9BE9-FB7A-49A0-C5DA2DE2D26C}"/>
              </a:ext>
            </a:extLst>
          </p:cNvPr>
          <p:cNvSpPr>
            <a:spLocks noGrp="1" noChangeArrowheads="1"/>
          </p:cNvSpPr>
          <p:nvPr>
            <p:ph type="ctrTitle"/>
          </p:nvPr>
        </p:nvSpPr>
        <p:spPr>
          <a:xfrm>
            <a:off x="260350" y="395288"/>
            <a:ext cx="6408738" cy="1008062"/>
          </a:xfrm>
          <a:noFill/>
        </p:spPr>
        <p:txBody>
          <a:bodyPr/>
          <a:lstStyle/>
          <a:p>
            <a:pPr eaLnBrk="1" hangingPunct="1"/>
            <a:r>
              <a:rPr lang="de-DE" altLang="de-DE" sz="3000" b="1" dirty="0">
                <a:solidFill>
                  <a:srgbClr val="FF3300"/>
                </a:solidFill>
                <a:latin typeface="Calibri" panose="020F0502020204030204" pitchFamily="34" charset="0"/>
              </a:rPr>
              <a:t>Medienkooperations- und Sponsorenverträge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7506">
                                            <p:txEl>
                                              <p:pRg st="0" end="0"/>
                                            </p:txEl>
                                          </p:spTgt>
                                        </p:tgtEl>
                                        <p:attrNameLst>
                                          <p:attrName>style.visibility</p:attrName>
                                        </p:attrNameLst>
                                      </p:cBhvr>
                                      <p:to>
                                        <p:strVal val="visible"/>
                                      </p:to>
                                    </p:set>
                                    <p:animEffect transition="in" filter="fade">
                                      <p:cBhvr>
                                        <p:cTn id="7" dur="1000"/>
                                        <p:tgtEl>
                                          <p:spTgt spid="277506">
                                            <p:txEl>
                                              <p:pRg st="0" end="0"/>
                                            </p:txEl>
                                          </p:spTgt>
                                        </p:tgtEl>
                                      </p:cBhvr>
                                    </p:animEffect>
                                    <p:anim calcmode="lin" valueType="num">
                                      <p:cBhvr>
                                        <p:cTn id="8" dur="1000" fill="hold"/>
                                        <p:tgtEl>
                                          <p:spTgt spid="277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75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7506">
                                            <p:txEl>
                                              <p:pRg st="1" end="1"/>
                                            </p:txEl>
                                          </p:spTgt>
                                        </p:tgtEl>
                                        <p:attrNameLst>
                                          <p:attrName>style.visibility</p:attrName>
                                        </p:attrNameLst>
                                      </p:cBhvr>
                                      <p:to>
                                        <p:strVal val="visible"/>
                                      </p:to>
                                    </p:set>
                                    <p:animEffect transition="in" filter="fade">
                                      <p:cBhvr>
                                        <p:cTn id="14" dur="1000"/>
                                        <p:tgtEl>
                                          <p:spTgt spid="277506">
                                            <p:txEl>
                                              <p:pRg st="1" end="1"/>
                                            </p:txEl>
                                          </p:spTgt>
                                        </p:tgtEl>
                                      </p:cBhvr>
                                    </p:animEffect>
                                    <p:anim calcmode="lin" valueType="num">
                                      <p:cBhvr>
                                        <p:cTn id="15" dur="1000" fill="hold"/>
                                        <p:tgtEl>
                                          <p:spTgt spid="2775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7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7506">
                                            <p:txEl>
                                              <p:pRg st="2" end="2"/>
                                            </p:txEl>
                                          </p:spTgt>
                                        </p:tgtEl>
                                        <p:attrNameLst>
                                          <p:attrName>style.visibility</p:attrName>
                                        </p:attrNameLst>
                                      </p:cBhvr>
                                      <p:to>
                                        <p:strVal val="visible"/>
                                      </p:to>
                                    </p:set>
                                    <p:animEffect transition="in" filter="fade">
                                      <p:cBhvr>
                                        <p:cTn id="21" dur="1000"/>
                                        <p:tgtEl>
                                          <p:spTgt spid="277506">
                                            <p:txEl>
                                              <p:pRg st="2" end="2"/>
                                            </p:txEl>
                                          </p:spTgt>
                                        </p:tgtEl>
                                      </p:cBhvr>
                                    </p:animEffect>
                                    <p:anim calcmode="lin" valueType="num">
                                      <p:cBhvr>
                                        <p:cTn id="22" dur="1000" fill="hold"/>
                                        <p:tgtEl>
                                          <p:spTgt spid="2775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7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7506">
                                            <p:txEl>
                                              <p:pRg st="3" end="3"/>
                                            </p:txEl>
                                          </p:spTgt>
                                        </p:tgtEl>
                                        <p:attrNameLst>
                                          <p:attrName>style.visibility</p:attrName>
                                        </p:attrNameLst>
                                      </p:cBhvr>
                                      <p:to>
                                        <p:strVal val="visible"/>
                                      </p:to>
                                    </p:set>
                                    <p:animEffect transition="in" filter="fade">
                                      <p:cBhvr>
                                        <p:cTn id="28" dur="1000"/>
                                        <p:tgtEl>
                                          <p:spTgt spid="277506">
                                            <p:txEl>
                                              <p:pRg st="3" end="3"/>
                                            </p:txEl>
                                          </p:spTgt>
                                        </p:tgtEl>
                                      </p:cBhvr>
                                    </p:animEffect>
                                    <p:anim calcmode="lin" valueType="num">
                                      <p:cBhvr>
                                        <p:cTn id="29" dur="1000" fill="hold"/>
                                        <p:tgtEl>
                                          <p:spTgt spid="27750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7506">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77506">
                                            <p:txEl>
                                              <p:pRg st="4" end="4"/>
                                            </p:txEl>
                                          </p:spTgt>
                                        </p:tgtEl>
                                        <p:attrNameLst>
                                          <p:attrName>style.visibility</p:attrName>
                                        </p:attrNameLst>
                                      </p:cBhvr>
                                      <p:to>
                                        <p:strVal val="visible"/>
                                      </p:to>
                                    </p:set>
                                    <p:animEffect transition="in" filter="fade">
                                      <p:cBhvr>
                                        <p:cTn id="33" dur="1000"/>
                                        <p:tgtEl>
                                          <p:spTgt spid="277506">
                                            <p:txEl>
                                              <p:pRg st="4" end="4"/>
                                            </p:txEl>
                                          </p:spTgt>
                                        </p:tgtEl>
                                      </p:cBhvr>
                                    </p:animEffect>
                                    <p:anim calcmode="lin" valueType="num">
                                      <p:cBhvr>
                                        <p:cTn id="34" dur="1000" fill="hold"/>
                                        <p:tgtEl>
                                          <p:spTgt spid="27750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77506">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7506">
                                            <p:txEl>
                                              <p:pRg st="5" end="5"/>
                                            </p:txEl>
                                          </p:spTgt>
                                        </p:tgtEl>
                                        <p:attrNameLst>
                                          <p:attrName>style.visibility</p:attrName>
                                        </p:attrNameLst>
                                      </p:cBhvr>
                                      <p:to>
                                        <p:strVal val="visible"/>
                                      </p:to>
                                    </p:set>
                                    <p:animEffect transition="in" filter="fade">
                                      <p:cBhvr>
                                        <p:cTn id="38" dur="1000"/>
                                        <p:tgtEl>
                                          <p:spTgt spid="277506">
                                            <p:txEl>
                                              <p:pRg st="5" end="5"/>
                                            </p:txEl>
                                          </p:spTgt>
                                        </p:tgtEl>
                                      </p:cBhvr>
                                    </p:animEffect>
                                    <p:anim calcmode="lin" valueType="num">
                                      <p:cBhvr>
                                        <p:cTn id="39" dur="1000" fill="hold"/>
                                        <p:tgtEl>
                                          <p:spTgt spid="27750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7750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77506">
                                            <p:txEl>
                                              <p:pRg st="6" end="6"/>
                                            </p:txEl>
                                          </p:spTgt>
                                        </p:tgtEl>
                                        <p:attrNameLst>
                                          <p:attrName>style.visibility</p:attrName>
                                        </p:attrNameLst>
                                      </p:cBhvr>
                                      <p:to>
                                        <p:strVal val="visible"/>
                                      </p:to>
                                    </p:set>
                                    <p:animEffect transition="in" filter="fade">
                                      <p:cBhvr>
                                        <p:cTn id="43" dur="1000"/>
                                        <p:tgtEl>
                                          <p:spTgt spid="277506">
                                            <p:txEl>
                                              <p:pRg st="6" end="6"/>
                                            </p:txEl>
                                          </p:spTgt>
                                        </p:tgtEl>
                                      </p:cBhvr>
                                    </p:animEffect>
                                    <p:anim calcmode="lin" valueType="num">
                                      <p:cBhvr>
                                        <p:cTn id="44" dur="1000" fill="hold"/>
                                        <p:tgtEl>
                                          <p:spTgt spid="27750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77506">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7506">
                                            <p:txEl>
                                              <p:pRg st="7" end="7"/>
                                            </p:txEl>
                                          </p:spTgt>
                                        </p:tgtEl>
                                        <p:attrNameLst>
                                          <p:attrName>style.visibility</p:attrName>
                                        </p:attrNameLst>
                                      </p:cBhvr>
                                      <p:to>
                                        <p:strVal val="visible"/>
                                      </p:to>
                                    </p:set>
                                    <p:animEffect transition="in" filter="fade">
                                      <p:cBhvr>
                                        <p:cTn id="48" dur="1000"/>
                                        <p:tgtEl>
                                          <p:spTgt spid="277506">
                                            <p:txEl>
                                              <p:pRg st="7" end="7"/>
                                            </p:txEl>
                                          </p:spTgt>
                                        </p:tgtEl>
                                      </p:cBhvr>
                                    </p:animEffect>
                                    <p:anim calcmode="lin" valueType="num">
                                      <p:cBhvr>
                                        <p:cTn id="49" dur="1000" fill="hold"/>
                                        <p:tgtEl>
                                          <p:spTgt spid="27750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77506">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77506">
                                            <p:txEl>
                                              <p:pRg st="8" end="8"/>
                                            </p:txEl>
                                          </p:spTgt>
                                        </p:tgtEl>
                                        <p:attrNameLst>
                                          <p:attrName>style.visibility</p:attrName>
                                        </p:attrNameLst>
                                      </p:cBhvr>
                                      <p:to>
                                        <p:strVal val="visible"/>
                                      </p:to>
                                    </p:set>
                                    <p:animEffect transition="in" filter="fade">
                                      <p:cBhvr>
                                        <p:cTn id="53" dur="1000"/>
                                        <p:tgtEl>
                                          <p:spTgt spid="277506">
                                            <p:txEl>
                                              <p:pRg st="8" end="8"/>
                                            </p:txEl>
                                          </p:spTgt>
                                        </p:tgtEl>
                                      </p:cBhvr>
                                    </p:animEffect>
                                    <p:anim calcmode="lin" valueType="num">
                                      <p:cBhvr>
                                        <p:cTn id="54" dur="1000" fill="hold"/>
                                        <p:tgtEl>
                                          <p:spTgt spid="277506">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7750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77506">
                                            <p:txEl>
                                              <p:pRg st="9" end="9"/>
                                            </p:txEl>
                                          </p:spTgt>
                                        </p:tgtEl>
                                        <p:attrNameLst>
                                          <p:attrName>style.visibility</p:attrName>
                                        </p:attrNameLst>
                                      </p:cBhvr>
                                      <p:to>
                                        <p:strVal val="visible"/>
                                      </p:to>
                                    </p:set>
                                    <p:animEffect transition="in" filter="fade">
                                      <p:cBhvr>
                                        <p:cTn id="60" dur="1000"/>
                                        <p:tgtEl>
                                          <p:spTgt spid="277506">
                                            <p:txEl>
                                              <p:pRg st="9" end="9"/>
                                            </p:txEl>
                                          </p:spTgt>
                                        </p:tgtEl>
                                      </p:cBhvr>
                                    </p:animEffect>
                                    <p:anim calcmode="lin" valueType="num">
                                      <p:cBhvr>
                                        <p:cTn id="61" dur="1000" fill="hold"/>
                                        <p:tgtEl>
                                          <p:spTgt spid="277506">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27750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77506">
                                            <p:txEl>
                                              <p:pRg st="10" end="10"/>
                                            </p:txEl>
                                          </p:spTgt>
                                        </p:tgtEl>
                                        <p:attrNameLst>
                                          <p:attrName>style.visibility</p:attrName>
                                        </p:attrNameLst>
                                      </p:cBhvr>
                                      <p:to>
                                        <p:strVal val="visible"/>
                                      </p:to>
                                    </p:set>
                                    <p:animEffect transition="in" filter="fade">
                                      <p:cBhvr>
                                        <p:cTn id="67" dur="1000"/>
                                        <p:tgtEl>
                                          <p:spTgt spid="277506">
                                            <p:txEl>
                                              <p:pRg st="10" end="10"/>
                                            </p:txEl>
                                          </p:spTgt>
                                        </p:tgtEl>
                                      </p:cBhvr>
                                    </p:animEffect>
                                    <p:anim calcmode="lin" valueType="num">
                                      <p:cBhvr>
                                        <p:cTn id="68" dur="1000" fill="hold"/>
                                        <p:tgtEl>
                                          <p:spTgt spid="277506">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277506">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7506">
                                            <p:txEl>
                                              <p:pRg st="11" end="11"/>
                                            </p:txEl>
                                          </p:spTgt>
                                        </p:tgtEl>
                                        <p:attrNameLst>
                                          <p:attrName>style.visibility</p:attrName>
                                        </p:attrNameLst>
                                      </p:cBhvr>
                                      <p:to>
                                        <p:strVal val="visible"/>
                                      </p:to>
                                    </p:set>
                                    <p:animEffect transition="in" filter="fade">
                                      <p:cBhvr>
                                        <p:cTn id="72" dur="1000"/>
                                        <p:tgtEl>
                                          <p:spTgt spid="277506">
                                            <p:txEl>
                                              <p:pRg st="11" end="11"/>
                                            </p:txEl>
                                          </p:spTgt>
                                        </p:tgtEl>
                                      </p:cBhvr>
                                    </p:animEffect>
                                    <p:anim calcmode="lin" valueType="num">
                                      <p:cBhvr>
                                        <p:cTn id="73" dur="1000" fill="hold"/>
                                        <p:tgtEl>
                                          <p:spTgt spid="277506">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277506">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77506">
                                            <p:txEl>
                                              <p:pRg st="12" end="12"/>
                                            </p:txEl>
                                          </p:spTgt>
                                        </p:tgtEl>
                                        <p:attrNameLst>
                                          <p:attrName>style.visibility</p:attrName>
                                        </p:attrNameLst>
                                      </p:cBhvr>
                                      <p:to>
                                        <p:strVal val="visible"/>
                                      </p:to>
                                    </p:set>
                                    <p:animEffect transition="in" filter="fade">
                                      <p:cBhvr>
                                        <p:cTn id="77" dur="1000"/>
                                        <p:tgtEl>
                                          <p:spTgt spid="277506">
                                            <p:txEl>
                                              <p:pRg st="12" end="12"/>
                                            </p:txEl>
                                          </p:spTgt>
                                        </p:tgtEl>
                                      </p:cBhvr>
                                    </p:animEffect>
                                    <p:anim calcmode="lin" valueType="num">
                                      <p:cBhvr>
                                        <p:cTn id="78" dur="1000" fill="hold"/>
                                        <p:tgtEl>
                                          <p:spTgt spid="277506">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277506">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77506">
                                            <p:txEl>
                                              <p:pRg st="13" end="13"/>
                                            </p:txEl>
                                          </p:spTgt>
                                        </p:tgtEl>
                                        <p:attrNameLst>
                                          <p:attrName>style.visibility</p:attrName>
                                        </p:attrNameLst>
                                      </p:cBhvr>
                                      <p:to>
                                        <p:strVal val="visible"/>
                                      </p:to>
                                    </p:set>
                                    <p:animEffect transition="in" filter="fade">
                                      <p:cBhvr>
                                        <p:cTn id="82" dur="1000"/>
                                        <p:tgtEl>
                                          <p:spTgt spid="277506">
                                            <p:txEl>
                                              <p:pRg st="13" end="13"/>
                                            </p:txEl>
                                          </p:spTgt>
                                        </p:tgtEl>
                                      </p:cBhvr>
                                    </p:animEffect>
                                    <p:anim calcmode="lin" valueType="num">
                                      <p:cBhvr>
                                        <p:cTn id="83" dur="1000" fill="hold"/>
                                        <p:tgtEl>
                                          <p:spTgt spid="277506">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277506">
                                            <p:txEl>
                                              <p:pRg st="13" end="13"/>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7506">
                                            <p:txEl>
                                              <p:pRg st="14" end="14"/>
                                            </p:txEl>
                                          </p:spTgt>
                                        </p:tgtEl>
                                        <p:attrNameLst>
                                          <p:attrName>style.visibility</p:attrName>
                                        </p:attrNameLst>
                                      </p:cBhvr>
                                      <p:to>
                                        <p:strVal val="visible"/>
                                      </p:to>
                                    </p:set>
                                    <p:animEffect transition="in" filter="fade">
                                      <p:cBhvr>
                                        <p:cTn id="87" dur="1000"/>
                                        <p:tgtEl>
                                          <p:spTgt spid="277506">
                                            <p:txEl>
                                              <p:pRg st="14" end="14"/>
                                            </p:txEl>
                                          </p:spTgt>
                                        </p:tgtEl>
                                      </p:cBhvr>
                                    </p:animEffect>
                                    <p:anim calcmode="lin" valueType="num">
                                      <p:cBhvr>
                                        <p:cTn id="88" dur="1000" fill="hold"/>
                                        <p:tgtEl>
                                          <p:spTgt spid="277506">
                                            <p:txEl>
                                              <p:pRg st="14" end="14"/>
                                            </p:txEl>
                                          </p:spTgt>
                                        </p:tgtEl>
                                        <p:attrNameLst>
                                          <p:attrName>ppt_x</p:attrName>
                                        </p:attrNameLst>
                                      </p:cBhvr>
                                      <p:tavLst>
                                        <p:tav tm="0">
                                          <p:val>
                                            <p:strVal val="#ppt_x"/>
                                          </p:val>
                                        </p:tav>
                                        <p:tav tm="100000">
                                          <p:val>
                                            <p:strVal val="#ppt_x"/>
                                          </p:val>
                                        </p:tav>
                                      </p:tavLst>
                                    </p:anim>
                                    <p:anim calcmode="lin" valueType="num">
                                      <p:cBhvr>
                                        <p:cTn id="89" dur="1000" fill="hold"/>
                                        <p:tgtEl>
                                          <p:spTgt spid="27750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77506">
                                            <p:txEl>
                                              <p:pRg st="15" end="15"/>
                                            </p:txEl>
                                          </p:spTgt>
                                        </p:tgtEl>
                                        <p:attrNameLst>
                                          <p:attrName>style.visibility</p:attrName>
                                        </p:attrNameLst>
                                      </p:cBhvr>
                                      <p:to>
                                        <p:strVal val="visible"/>
                                      </p:to>
                                    </p:set>
                                    <p:animEffect transition="in" filter="fade">
                                      <p:cBhvr>
                                        <p:cTn id="94" dur="1000"/>
                                        <p:tgtEl>
                                          <p:spTgt spid="277506">
                                            <p:txEl>
                                              <p:pRg st="15" end="15"/>
                                            </p:txEl>
                                          </p:spTgt>
                                        </p:tgtEl>
                                      </p:cBhvr>
                                    </p:animEffect>
                                    <p:anim calcmode="lin" valueType="num">
                                      <p:cBhvr>
                                        <p:cTn id="95" dur="1000" fill="hold"/>
                                        <p:tgtEl>
                                          <p:spTgt spid="277506">
                                            <p:txEl>
                                              <p:pRg st="15" end="15"/>
                                            </p:txEl>
                                          </p:spTgt>
                                        </p:tgtEl>
                                        <p:attrNameLst>
                                          <p:attrName>ppt_x</p:attrName>
                                        </p:attrNameLst>
                                      </p:cBhvr>
                                      <p:tavLst>
                                        <p:tav tm="0">
                                          <p:val>
                                            <p:strVal val="#ppt_x"/>
                                          </p:val>
                                        </p:tav>
                                        <p:tav tm="100000">
                                          <p:val>
                                            <p:strVal val="#ppt_x"/>
                                          </p:val>
                                        </p:tav>
                                      </p:tavLst>
                                    </p:anim>
                                    <p:anim calcmode="lin" valueType="num">
                                      <p:cBhvr>
                                        <p:cTn id="96" dur="1000" fill="hold"/>
                                        <p:tgtEl>
                                          <p:spTgt spid="277506">
                                            <p:txEl>
                                              <p:pRg st="15" end="15"/>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77506">
                                            <p:txEl>
                                              <p:pRg st="16" end="16"/>
                                            </p:txEl>
                                          </p:spTgt>
                                        </p:tgtEl>
                                        <p:attrNameLst>
                                          <p:attrName>style.visibility</p:attrName>
                                        </p:attrNameLst>
                                      </p:cBhvr>
                                      <p:to>
                                        <p:strVal val="visible"/>
                                      </p:to>
                                    </p:set>
                                    <p:animEffect transition="in" filter="fade">
                                      <p:cBhvr>
                                        <p:cTn id="99" dur="1000"/>
                                        <p:tgtEl>
                                          <p:spTgt spid="277506">
                                            <p:txEl>
                                              <p:pRg st="16" end="16"/>
                                            </p:txEl>
                                          </p:spTgt>
                                        </p:tgtEl>
                                      </p:cBhvr>
                                    </p:animEffect>
                                    <p:anim calcmode="lin" valueType="num">
                                      <p:cBhvr>
                                        <p:cTn id="100" dur="1000" fill="hold"/>
                                        <p:tgtEl>
                                          <p:spTgt spid="277506">
                                            <p:txEl>
                                              <p:pRg st="16" end="16"/>
                                            </p:txEl>
                                          </p:spTgt>
                                        </p:tgtEl>
                                        <p:attrNameLst>
                                          <p:attrName>ppt_x</p:attrName>
                                        </p:attrNameLst>
                                      </p:cBhvr>
                                      <p:tavLst>
                                        <p:tav tm="0">
                                          <p:val>
                                            <p:strVal val="#ppt_x"/>
                                          </p:val>
                                        </p:tav>
                                        <p:tav tm="100000">
                                          <p:val>
                                            <p:strVal val="#ppt_x"/>
                                          </p:val>
                                        </p:tav>
                                      </p:tavLst>
                                    </p:anim>
                                    <p:anim calcmode="lin" valueType="num">
                                      <p:cBhvr>
                                        <p:cTn id="101" dur="1000" fill="hold"/>
                                        <p:tgtEl>
                                          <p:spTgt spid="277506">
                                            <p:txEl>
                                              <p:pRg st="16" end="16"/>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77506">
                                            <p:txEl>
                                              <p:pRg st="17" end="17"/>
                                            </p:txEl>
                                          </p:spTgt>
                                        </p:tgtEl>
                                        <p:attrNameLst>
                                          <p:attrName>style.visibility</p:attrName>
                                        </p:attrNameLst>
                                      </p:cBhvr>
                                      <p:to>
                                        <p:strVal val="visible"/>
                                      </p:to>
                                    </p:set>
                                    <p:animEffect transition="in" filter="fade">
                                      <p:cBhvr>
                                        <p:cTn id="104" dur="1000"/>
                                        <p:tgtEl>
                                          <p:spTgt spid="277506">
                                            <p:txEl>
                                              <p:pRg st="17" end="17"/>
                                            </p:txEl>
                                          </p:spTgt>
                                        </p:tgtEl>
                                      </p:cBhvr>
                                    </p:animEffect>
                                    <p:anim calcmode="lin" valueType="num">
                                      <p:cBhvr>
                                        <p:cTn id="105" dur="1000" fill="hold"/>
                                        <p:tgtEl>
                                          <p:spTgt spid="277506">
                                            <p:txEl>
                                              <p:pRg st="17" end="17"/>
                                            </p:txEl>
                                          </p:spTgt>
                                        </p:tgtEl>
                                        <p:attrNameLst>
                                          <p:attrName>ppt_x</p:attrName>
                                        </p:attrNameLst>
                                      </p:cBhvr>
                                      <p:tavLst>
                                        <p:tav tm="0">
                                          <p:val>
                                            <p:strVal val="#ppt_x"/>
                                          </p:val>
                                        </p:tav>
                                        <p:tav tm="100000">
                                          <p:val>
                                            <p:strVal val="#ppt_x"/>
                                          </p:val>
                                        </p:tav>
                                      </p:tavLst>
                                    </p:anim>
                                    <p:anim calcmode="lin" valueType="num">
                                      <p:cBhvr>
                                        <p:cTn id="106" dur="1000" fill="hold"/>
                                        <p:tgtEl>
                                          <p:spTgt spid="277506">
                                            <p:txEl>
                                              <p:pRg st="17" end="17"/>
                                            </p:txEl>
                                          </p:spTgt>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77506">
                                            <p:txEl>
                                              <p:pRg st="18" end="18"/>
                                            </p:txEl>
                                          </p:spTgt>
                                        </p:tgtEl>
                                        <p:attrNameLst>
                                          <p:attrName>style.visibility</p:attrName>
                                        </p:attrNameLst>
                                      </p:cBhvr>
                                      <p:to>
                                        <p:strVal val="visible"/>
                                      </p:to>
                                    </p:set>
                                    <p:animEffect transition="in" filter="fade">
                                      <p:cBhvr>
                                        <p:cTn id="109" dur="1000"/>
                                        <p:tgtEl>
                                          <p:spTgt spid="277506">
                                            <p:txEl>
                                              <p:pRg st="18" end="18"/>
                                            </p:txEl>
                                          </p:spTgt>
                                        </p:tgtEl>
                                      </p:cBhvr>
                                    </p:animEffect>
                                    <p:anim calcmode="lin" valueType="num">
                                      <p:cBhvr>
                                        <p:cTn id="110" dur="1000" fill="hold"/>
                                        <p:tgtEl>
                                          <p:spTgt spid="277506">
                                            <p:txEl>
                                              <p:pRg st="18" end="18"/>
                                            </p:txEl>
                                          </p:spTgt>
                                        </p:tgtEl>
                                        <p:attrNameLst>
                                          <p:attrName>ppt_x</p:attrName>
                                        </p:attrNameLst>
                                      </p:cBhvr>
                                      <p:tavLst>
                                        <p:tav tm="0">
                                          <p:val>
                                            <p:strVal val="#ppt_x"/>
                                          </p:val>
                                        </p:tav>
                                        <p:tav tm="100000">
                                          <p:val>
                                            <p:strVal val="#ppt_x"/>
                                          </p:val>
                                        </p:tav>
                                      </p:tavLst>
                                    </p:anim>
                                    <p:anim calcmode="lin" valueType="num">
                                      <p:cBhvr>
                                        <p:cTn id="111" dur="1000" fill="hold"/>
                                        <p:tgtEl>
                                          <p:spTgt spid="277506">
                                            <p:txEl>
                                              <p:pRg st="18" end="18"/>
                                            </p:txEl>
                                          </p:spTgt>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77506">
                                            <p:txEl>
                                              <p:pRg st="19" end="19"/>
                                            </p:txEl>
                                          </p:spTgt>
                                        </p:tgtEl>
                                        <p:attrNameLst>
                                          <p:attrName>style.visibility</p:attrName>
                                        </p:attrNameLst>
                                      </p:cBhvr>
                                      <p:to>
                                        <p:strVal val="visible"/>
                                      </p:to>
                                    </p:set>
                                    <p:animEffect transition="in" filter="fade">
                                      <p:cBhvr>
                                        <p:cTn id="114" dur="1000"/>
                                        <p:tgtEl>
                                          <p:spTgt spid="277506">
                                            <p:txEl>
                                              <p:pRg st="19" end="19"/>
                                            </p:txEl>
                                          </p:spTgt>
                                        </p:tgtEl>
                                      </p:cBhvr>
                                    </p:animEffect>
                                    <p:anim calcmode="lin" valueType="num">
                                      <p:cBhvr>
                                        <p:cTn id="115" dur="1000" fill="hold"/>
                                        <p:tgtEl>
                                          <p:spTgt spid="277506">
                                            <p:txEl>
                                              <p:pRg st="19" end="19"/>
                                            </p:txEl>
                                          </p:spTgt>
                                        </p:tgtEl>
                                        <p:attrNameLst>
                                          <p:attrName>ppt_x</p:attrName>
                                        </p:attrNameLst>
                                      </p:cBhvr>
                                      <p:tavLst>
                                        <p:tav tm="0">
                                          <p:val>
                                            <p:strVal val="#ppt_x"/>
                                          </p:val>
                                        </p:tav>
                                        <p:tav tm="100000">
                                          <p:val>
                                            <p:strVal val="#ppt_x"/>
                                          </p:val>
                                        </p:tav>
                                      </p:tavLst>
                                    </p:anim>
                                    <p:anim calcmode="lin" valueType="num">
                                      <p:cBhvr>
                                        <p:cTn id="116" dur="1000" fill="hold"/>
                                        <p:tgtEl>
                                          <p:spTgt spid="277506">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itel 2">
            <a:extLst>
              <a:ext uri="{FF2B5EF4-FFF2-40B4-BE49-F238E27FC236}">
                <a16:creationId xmlns:a16="http://schemas.microsoft.com/office/drawing/2014/main" id="{700A356B-79B9-2419-0082-D6B996AD23B2}"/>
              </a:ext>
            </a:extLst>
          </p:cNvPr>
          <p:cNvSpPr>
            <a:spLocks noGrp="1"/>
          </p:cNvSpPr>
          <p:nvPr>
            <p:ph type="title"/>
          </p:nvPr>
        </p:nvSpPr>
        <p:spPr>
          <a:xfrm>
            <a:off x="342900" y="287338"/>
            <a:ext cx="6172200" cy="720725"/>
          </a:xfrm>
        </p:spPr>
        <p:txBody>
          <a:bodyPr/>
          <a:lstStyle/>
          <a:p>
            <a:r>
              <a:rPr lang="de-DE" altLang="de-DE" sz="3000">
                <a:solidFill>
                  <a:srgbClr val="FF3300"/>
                </a:solidFill>
                <a:latin typeface="Calibri" panose="020F0502020204030204" pitchFamily="34" charset="0"/>
              </a:rPr>
              <a:t>Haftung</a:t>
            </a:r>
            <a:endParaRPr lang="en-US" altLang="de-DE" sz="3000">
              <a:latin typeface="Calibri" panose="020F0502020204030204" pitchFamily="34" charset="0"/>
            </a:endParaRPr>
          </a:p>
        </p:txBody>
      </p:sp>
      <p:sp>
        <p:nvSpPr>
          <p:cNvPr id="363523" name="Inhaltsplatzhalter 4">
            <a:extLst>
              <a:ext uri="{FF2B5EF4-FFF2-40B4-BE49-F238E27FC236}">
                <a16:creationId xmlns:a16="http://schemas.microsoft.com/office/drawing/2014/main" id="{C3BB2582-9504-1767-7A4A-8F1A0C75E275}"/>
              </a:ext>
            </a:extLst>
          </p:cNvPr>
          <p:cNvSpPr>
            <a:spLocks noGrp="1"/>
          </p:cNvSpPr>
          <p:nvPr>
            <p:ph idx="1"/>
          </p:nvPr>
        </p:nvSpPr>
        <p:spPr>
          <a:xfrm>
            <a:off x="836613" y="1187450"/>
            <a:ext cx="5761037" cy="7345363"/>
          </a:xfrm>
        </p:spPr>
        <p:txBody>
          <a:bodyPr/>
          <a:lstStyle/>
          <a:p>
            <a:pPr marL="0" indent="0">
              <a:spcBef>
                <a:spcPct val="0"/>
              </a:spcBef>
              <a:buFont typeface="Arial" panose="020B0604020202020204" pitchFamily="34" charset="0"/>
              <a:buNone/>
            </a:pPr>
            <a:r>
              <a:rPr lang="de-DE" altLang="de-DE" sz="1900" dirty="0">
                <a:latin typeface="Calibri" panose="020F0502020204030204" pitchFamily="34" charset="0"/>
              </a:rPr>
              <a:t>Haftung bedeutet die rechtliche Verantwortung für fehlerhaftes Verhalten, bei dem einem oder mehreren Beteiligten ein Schaden entsteht.</a:t>
            </a:r>
          </a:p>
          <a:p>
            <a:pPr marL="0" indent="0">
              <a:spcBef>
                <a:spcPct val="0"/>
              </a:spcBef>
              <a:buFont typeface="Arial" panose="020B0604020202020204" pitchFamily="34" charset="0"/>
              <a:buNone/>
            </a:pPr>
            <a:r>
              <a:rPr lang="de-DE" altLang="de-DE" sz="1900" dirty="0">
                <a:latin typeface="Calibri" panose="020F0502020204030204" pitchFamily="34" charset="0"/>
              </a:rPr>
              <a:t>In diesem Fall sieht das Zivilrecht vor, dass der Schadensverursacher dem oder den Geschädigten Schadenersatz leisten muss.</a:t>
            </a:r>
          </a:p>
          <a:p>
            <a:pPr marL="0" indent="0">
              <a:spcBef>
                <a:spcPct val="0"/>
              </a:spcBef>
              <a:buFont typeface="Arial" panose="020B0604020202020204" pitchFamily="34" charset="0"/>
              <a:buNone/>
            </a:pPr>
            <a:r>
              <a:rPr lang="de-DE" altLang="de-DE" sz="1900" dirty="0">
                <a:latin typeface="Calibri" panose="020F0502020204030204" pitchFamily="34" charset="0"/>
              </a:rPr>
              <a:t>Bei der Haftung ist zwischen der </a:t>
            </a:r>
            <a:r>
              <a:rPr lang="de-DE" altLang="de-DE" sz="1900" i="1" dirty="0">
                <a:latin typeface="Calibri" panose="020F0502020204030204" pitchFamily="34" charset="0"/>
              </a:rPr>
              <a:t>vertraglichen Haftung</a:t>
            </a:r>
            <a:r>
              <a:rPr lang="de-DE" altLang="de-DE" sz="1900" dirty="0">
                <a:latin typeface="Calibri" panose="020F0502020204030204" pitchFamily="34" charset="0"/>
              </a:rPr>
              <a:t> und der </a:t>
            </a:r>
            <a:r>
              <a:rPr lang="de-DE" altLang="de-DE" sz="1900" i="1" dirty="0">
                <a:latin typeface="Calibri" panose="020F0502020204030204" pitchFamily="34" charset="0"/>
              </a:rPr>
              <a:t>außervertraglichen Haftung </a:t>
            </a:r>
            <a:r>
              <a:rPr lang="de-DE" altLang="de-DE" sz="1900" dirty="0">
                <a:latin typeface="Calibri" panose="020F0502020204030204" pitchFamily="34" charset="0"/>
              </a:rPr>
              <a:t>zu unterscheiden.</a:t>
            </a:r>
          </a:p>
          <a:p>
            <a:pPr marL="0" indent="0">
              <a:spcBef>
                <a:spcPct val="0"/>
              </a:spcBef>
              <a:buFont typeface="Arial" panose="020B0604020202020204" pitchFamily="34" charset="0"/>
              <a:buNone/>
            </a:pPr>
            <a:endParaRPr lang="de-DE" altLang="de-DE" sz="800" dirty="0">
              <a:latin typeface="Calibri" panose="020F0502020204030204" pitchFamily="34" charset="0"/>
            </a:endParaRPr>
          </a:p>
          <a:p>
            <a:pPr marL="0" indent="0">
              <a:spcBef>
                <a:spcPct val="0"/>
              </a:spcBef>
              <a:buFont typeface="Arial" panose="020B0604020202020204" pitchFamily="34" charset="0"/>
              <a:buNone/>
            </a:pPr>
            <a:r>
              <a:rPr lang="de-DE" altLang="de-DE" sz="1900" b="1" dirty="0">
                <a:latin typeface="Calibri" panose="020F0502020204030204" pitchFamily="34" charset="0"/>
              </a:rPr>
              <a:t>Vertragliche Haftung / Vertragshaftung</a:t>
            </a:r>
          </a:p>
          <a:p>
            <a:pPr marL="0" indent="0">
              <a:spcBef>
                <a:spcPct val="0"/>
              </a:spcBef>
              <a:buFont typeface="Arial" panose="020B0604020202020204" pitchFamily="34" charset="0"/>
              <a:buNone/>
            </a:pPr>
            <a:r>
              <a:rPr lang="de-DE" altLang="de-DE" sz="1900" dirty="0">
                <a:latin typeface="Calibri" panose="020F0502020204030204" pitchFamily="34" charset="0"/>
              </a:rPr>
              <a:t>Eine Vertragshaftung tritt nur dann in Kraft wenn im Schadensfall eine vertragliche Vereinbarung oder Verbindung zwischen dem Schadensverantwortlichen und dem Geschädigten besteht. </a:t>
            </a:r>
          </a:p>
          <a:p>
            <a:pPr marL="0" indent="0">
              <a:spcBef>
                <a:spcPct val="0"/>
              </a:spcBef>
              <a:buFont typeface="Arial" panose="020B0604020202020204" pitchFamily="34" charset="0"/>
              <a:buNone/>
            </a:pPr>
            <a:r>
              <a:rPr lang="de-DE" altLang="de-DE" sz="1900" dirty="0">
                <a:latin typeface="Calibri" panose="020F0502020204030204" pitchFamily="34" charset="0"/>
              </a:rPr>
              <a:t>In manchen Fällen genügt auch schon ein </a:t>
            </a:r>
            <a:r>
              <a:rPr lang="de-DE" altLang="de-DE" sz="1900" i="1" dirty="0">
                <a:latin typeface="Calibri" panose="020F0502020204030204" pitchFamily="34" charset="0"/>
              </a:rPr>
              <a:t>vertragliches Vertrauensverhältnis</a:t>
            </a:r>
            <a:r>
              <a:rPr lang="de-DE" altLang="de-DE" sz="1900" dirty="0">
                <a:latin typeface="Calibri" panose="020F0502020204030204" pitchFamily="34" charset="0"/>
              </a:rPr>
              <a:t> durch </a:t>
            </a:r>
            <a:r>
              <a:rPr lang="de-DE" altLang="de-DE" sz="1900" i="1" dirty="0">
                <a:latin typeface="Calibri" panose="020F0502020204030204" pitchFamily="34" charset="0"/>
              </a:rPr>
              <a:t>Vertragsverhandlungen </a:t>
            </a:r>
            <a:r>
              <a:rPr lang="de-DE" altLang="de-DE" sz="1900" dirty="0">
                <a:latin typeface="Calibri" panose="020F0502020204030204" pitchFamily="34" charset="0"/>
              </a:rPr>
              <a:t>oder einen</a:t>
            </a:r>
            <a:r>
              <a:rPr lang="de-DE" altLang="de-DE" sz="1900" i="1" dirty="0">
                <a:latin typeface="Calibri" panose="020F0502020204030204" pitchFamily="34" charset="0"/>
              </a:rPr>
              <a:t> geschäftlichen Kontakt</a:t>
            </a:r>
            <a:r>
              <a:rPr lang="de-DE" altLang="de-DE" sz="1900" dirty="0">
                <a:latin typeface="Calibri" panose="020F0502020204030204" pitchFamily="34" charset="0"/>
              </a:rPr>
              <a:t> nach §311 BGB. </a:t>
            </a:r>
          </a:p>
          <a:p>
            <a:pPr marL="0" indent="0">
              <a:spcBef>
                <a:spcPct val="0"/>
              </a:spcBef>
              <a:buFont typeface="Arial" panose="020B0604020202020204" pitchFamily="34" charset="0"/>
              <a:buNone/>
            </a:pPr>
            <a:r>
              <a:rPr lang="de-DE" altLang="de-DE" sz="1900" dirty="0">
                <a:latin typeface="Calibri" panose="020F0502020204030204" pitchFamily="34" charset="0"/>
              </a:rPr>
              <a:t>Weiterhin muss objektiv eine </a:t>
            </a:r>
            <a:r>
              <a:rPr lang="de-DE" altLang="de-DE" sz="1900" i="1" dirty="0">
                <a:latin typeface="Calibri" panose="020F0502020204030204" pitchFamily="34" charset="0"/>
              </a:rPr>
              <a:t>schuldhafte Pflicht-verletzung</a:t>
            </a:r>
            <a:r>
              <a:rPr lang="de-DE" altLang="de-DE" sz="1900" dirty="0">
                <a:latin typeface="Calibri" panose="020F0502020204030204" pitchFamily="34" charset="0"/>
              </a:rPr>
              <a:t> nach §280 BGB durch Vorsatz oder Fahrlässigkeit vorliegen. </a:t>
            </a:r>
          </a:p>
          <a:p>
            <a:pPr marL="0" indent="0">
              <a:spcBef>
                <a:spcPct val="0"/>
              </a:spcBef>
              <a:buFont typeface="Arial" panose="020B0604020202020204" pitchFamily="34" charset="0"/>
              <a:buNone/>
            </a:pPr>
            <a:r>
              <a:rPr lang="de-DE" altLang="de-DE" sz="1900" u="sng" dirty="0">
                <a:latin typeface="Calibri" panose="020F0502020204030204" pitchFamily="34" charset="0"/>
              </a:rPr>
              <a:t>Beispiel:</a:t>
            </a:r>
            <a:r>
              <a:rPr lang="de-DE" altLang="de-DE" sz="1900" dirty="0">
                <a:latin typeface="Calibri" panose="020F0502020204030204" pitchFamily="34" charset="0"/>
              </a:rPr>
              <a:t> Tritt der Künstler nicht auf, so haftet erstmal der Örtliche Veranstalter gegenüber dem Besucher, da diese ein Vertragsverhältnis haben. In der Folge ist dann zu klären wer den Vertragsbruch zu verantworten hat und dafür zur Rechenschaft zu ziehen ist.</a:t>
            </a:r>
          </a:p>
          <a:p>
            <a:pPr marL="0" indent="0">
              <a:buFont typeface="Arial" panose="020B0604020202020204" pitchFamily="34" charset="0"/>
              <a:buNone/>
            </a:pPr>
            <a:endParaRPr lang="de-DE" altLang="de-DE" sz="2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3522"/>
                                        </p:tgtEl>
                                        <p:attrNameLst>
                                          <p:attrName>style.visibility</p:attrName>
                                        </p:attrNameLst>
                                      </p:cBhvr>
                                      <p:to>
                                        <p:strVal val="visible"/>
                                      </p:to>
                                    </p:set>
                                    <p:animEffect transition="in" filter="fade">
                                      <p:cBhvr>
                                        <p:cTn id="7" dur="1000"/>
                                        <p:tgtEl>
                                          <p:spTgt spid="363522"/>
                                        </p:tgtEl>
                                      </p:cBhvr>
                                    </p:animEffect>
                                    <p:anim calcmode="lin" valueType="num">
                                      <p:cBhvr>
                                        <p:cTn id="8" dur="1000" fill="hold"/>
                                        <p:tgtEl>
                                          <p:spTgt spid="363522"/>
                                        </p:tgtEl>
                                        <p:attrNameLst>
                                          <p:attrName>ppt_x</p:attrName>
                                        </p:attrNameLst>
                                      </p:cBhvr>
                                      <p:tavLst>
                                        <p:tav tm="0">
                                          <p:val>
                                            <p:strVal val="#ppt_x"/>
                                          </p:val>
                                        </p:tav>
                                        <p:tav tm="100000">
                                          <p:val>
                                            <p:strVal val="#ppt_x"/>
                                          </p:val>
                                        </p:tav>
                                      </p:tavLst>
                                    </p:anim>
                                    <p:anim calcmode="lin" valueType="num">
                                      <p:cBhvr>
                                        <p:cTn id="9" dur="1000" fill="hold"/>
                                        <p:tgtEl>
                                          <p:spTgt spid="3635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3523">
                                            <p:txEl>
                                              <p:pRg st="0" end="0"/>
                                            </p:txEl>
                                          </p:spTgt>
                                        </p:tgtEl>
                                        <p:attrNameLst>
                                          <p:attrName>style.visibility</p:attrName>
                                        </p:attrNameLst>
                                      </p:cBhvr>
                                      <p:to>
                                        <p:strVal val="visible"/>
                                      </p:to>
                                    </p:set>
                                    <p:animEffect transition="in" filter="fade">
                                      <p:cBhvr>
                                        <p:cTn id="14" dur="1000"/>
                                        <p:tgtEl>
                                          <p:spTgt spid="363523">
                                            <p:txEl>
                                              <p:pRg st="0" end="0"/>
                                            </p:txEl>
                                          </p:spTgt>
                                        </p:tgtEl>
                                      </p:cBhvr>
                                    </p:animEffect>
                                    <p:anim calcmode="lin" valueType="num">
                                      <p:cBhvr>
                                        <p:cTn id="15" dur="1000" fill="hold"/>
                                        <p:tgtEl>
                                          <p:spTgt spid="36352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635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3523">
                                            <p:txEl>
                                              <p:pRg st="1" end="1"/>
                                            </p:txEl>
                                          </p:spTgt>
                                        </p:tgtEl>
                                        <p:attrNameLst>
                                          <p:attrName>style.visibility</p:attrName>
                                        </p:attrNameLst>
                                      </p:cBhvr>
                                      <p:to>
                                        <p:strVal val="visible"/>
                                      </p:to>
                                    </p:set>
                                    <p:animEffect transition="in" filter="fade">
                                      <p:cBhvr>
                                        <p:cTn id="21" dur="1000"/>
                                        <p:tgtEl>
                                          <p:spTgt spid="363523">
                                            <p:txEl>
                                              <p:pRg st="1" end="1"/>
                                            </p:txEl>
                                          </p:spTgt>
                                        </p:tgtEl>
                                      </p:cBhvr>
                                    </p:animEffect>
                                    <p:anim calcmode="lin" valueType="num">
                                      <p:cBhvr>
                                        <p:cTn id="22" dur="1000" fill="hold"/>
                                        <p:tgtEl>
                                          <p:spTgt spid="36352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635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3523">
                                            <p:txEl>
                                              <p:pRg st="2" end="2"/>
                                            </p:txEl>
                                          </p:spTgt>
                                        </p:tgtEl>
                                        <p:attrNameLst>
                                          <p:attrName>style.visibility</p:attrName>
                                        </p:attrNameLst>
                                      </p:cBhvr>
                                      <p:to>
                                        <p:strVal val="visible"/>
                                      </p:to>
                                    </p:set>
                                    <p:animEffect transition="in" filter="fade">
                                      <p:cBhvr>
                                        <p:cTn id="28" dur="1000"/>
                                        <p:tgtEl>
                                          <p:spTgt spid="363523">
                                            <p:txEl>
                                              <p:pRg st="2" end="2"/>
                                            </p:txEl>
                                          </p:spTgt>
                                        </p:tgtEl>
                                      </p:cBhvr>
                                    </p:animEffect>
                                    <p:anim calcmode="lin" valueType="num">
                                      <p:cBhvr>
                                        <p:cTn id="29" dur="1000" fill="hold"/>
                                        <p:tgtEl>
                                          <p:spTgt spid="36352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635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3523">
                                            <p:txEl>
                                              <p:pRg st="4" end="4"/>
                                            </p:txEl>
                                          </p:spTgt>
                                        </p:tgtEl>
                                        <p:attrNameLst>
                                          <p:attrName>style.visibility</p:attrName>
                                        </p:attrNameLst>
                                      </p:cBhvr>
                                      <p:to>
                                        <p:strVal val="visible"/>
                                      </p:to>
                                    </p:set>
                                    <p:animEffect transition="in" filter="fade">
                                      <p:cBhvr>
                                        <p:cTn id="35" dur="1000"/>
                                        <p:tgtEl>
                                          <p:spTgt spid="363523">
                                            <p:txEl>
                                              <p:pRg st="4" end="4"/>
                                            </p:txEl>
                                          </p:spTgt>
                                        </p:tgtEl>
                                      </p:cBhvr>
                                    </p:animEffect>
                                    <p:anim calcmode="lin" valueType="num">
                                      <p:cBhvr>
                                        <p:cTn id="36" dur="1000" fill="hold"/>
                                        <p:tgtEl>
                                          <p:spTgt spid="3635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635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63523">
                                            <p:txEl>
                                              <p:pRg st="5" end="5"/>
                                            </p:txEl>
                                          </p:spTgt>
                                        </p:tgtEl>
                                        <p:attrNameLst>
                                          <p:attrName>style.visibility</p:attrName>
                                        </p:attrNameLst>
                                      </p:cBhvr>
                                      <p:to>
                                        <p:strVal val="visible"/>
                                      </p:to>
                                    </p:set>
                                    <p:animEffect transition="in" filter="fade">
                                      <p:cBhvr>
                                        <p:cTn id="42" dur="1000"/>
                                        <p:tgtEl>
                                          <p:spTgt spid="363523">
                                            <p:txEl>
                                              <p:pRg st="5" end="5"/>
                                            </p:txEl>
                                          </p:spTgt>
                                        </p:tgtEl>
                                      </p:cBhvr>
                                    </p:animEffect>
                                    <p:anim calcmode="lin" valueType="num">
                                      <p:cBhvr>
                                        <p:cTn id="43" dur="1000" fill="hold"/>
                                        <p:tgtEl>
                                          <p:spTgt spid="3635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635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63523">
                                            <p:txEl>
                                              <p:pRg st="6" end="6"/>
                                            </p:txEl>
                                          </p:spTgt>
                                        </p:tgtEl>
                                        <p:attrNameLst>
                                          <p:attrName>style.visibility</p:attrName>
                                        </p:attrNameLst>
                                      </p:cBhvr>
                                      <p:to>
                                        <p:strVal val="visible"/>
                                      </p:to>
                                    </p:set>
                                    <p:animEffect transition="in" filter="fade">
                                      <p:cBhvr>
                                        <p:cTn id="49" dur="1000"/>
                                        <p:tgtEl>
                                          <p:spTgt spid="363523">
                                            <p:txEl>
                                              <p:pRg st="6" end="6"/>
                                            </p:txEl>
                                          </p:spTgt>
                                        </p:tgtEl>
                                      </p:cBhvr>
                                    </p:animEffect>
                                    <p:anim calcmode="lin" valueType="num">
                                      <p:cBhvr>
                                        <p:cTn id="50" dur="1000" fill="hold"/>
                                        <p:tgtEl>
                                          <p:spTgt spid="3635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635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63523">
                                            <p:txEl>
                                              <p:pRg st="7" end="7"/>
                                            </p:txEl>
                                          </p:spTgt>
                                        </p:tgtEl>
                                        <p:attrNameLst>
                                          <p:attrName>style.visibility</p:attrName>
                                        </p:attrNameLst>
                                      </p:cBhvr>
                                      <p:to>
                                        <p:strVal val="visible"/>
                                      </p:to>
                                    </p:set>
                                    <p:animEffect transition="in" filter="fade">
                                      <p:cBhvr>
                                        <p:cTn id="56" dur="1000"/>
                                        <p:tgtEl>
                                          <p:spTgt spid="363523">
                                            <p:txEl>
                                              <p:pRg st="7" end="7"/>
                                            </p:txEl>
                                          </p:spTgt>
                                        </p:tgtEl>
                                      </p:cBhvr>
                                    </p:animEffect>
                                    <p:anim calcmode="lin" valueType="num">
                                      <p:cBhvr>
                                        <p:cTn id="57" dur="1000" fill="hold"/>
                                        <p:tgtEl>
                                          <p:spTgt spid="3635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635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3523">
                                            <p:txEl>
                                              <p:pRg st="8" end="8"/>
                                            </p:txEl>
                                          </p:spTgt>
                                        </p:tgtEl>
                                        <p:attrNameLst>
                                          <p:attrName>style.visibility</p:attrName>
                                        </p:attrNameLst>
                                      </p:cBhvr>
                                      <p:to>
                                        <p:strVal val="visible"/>
                                      </p:to>
                                    </p:set>
                                    <p:animEffect transition="in" filter="fade">
                                      <p:cBhvr>
                                        <p:cTn id="63" dur="1000"/>
                                        <p:tgtEl>
                                          <p:spTgt spid="363523">
                                            <p:txEl>
                                              <p:pRg st="8" end="8"/>
                                            </p:txEl>
                                          </p:spTgt>
                                        </p:tgtEl>
                                      </p:cBhvr>
                                    </p:animEffect>
                                    <p:anim calcmode="lin" valueType="num">
                                      <p:cBhvr>
                                        <p:cTn id="64" dur="1000" fill="hold"/>
                                        <p:tgtEl>
                                          <p:spTgt spid="3635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635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p:bldP spid="36352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itel 2">
            <a:extLst>
              <a:ext uri="{FF2B5EF4-FFF2-40B4-BE49-F238E27FC236}">
                <a16:creationId xmlns:a16="http://schemas.microsoft.com/office/drawing/2014/main" id="{C26DA9FE-A033-533D-F016-C51FF557D719}"/>
              </a:ext>
            </a:extLst>
          </p:cNvPr>
          <p:cNvSpPr>
            <a:spLocks noGrp="1"/>
          </p:cNvSpPr>
          <p:nvPr>
            <p:ph type="title"/>
          </p:nvPr>
        </p:nvSpPr>
        <p:spPr>
          <a:xfrm>
            <a:off x="342900" y="334963"/>
            <a:ext cx="6172200" cy="792162"/>
          </a:xfrm>
        </p:spPr>
        <p:txBody>
          <a:bodyPr/>
          <a:lstStyle/>
          <a:p>
            <a:r>
              <a:rPr lang="de-DE" altLang="de-DE" sz="3000">
                <a:solidFill>
                  <a:srgbClr val="FF3300"/>
                </a:solidFill>
                <a:latin typeface="Calibri" panose="020F0502020204030204" pitchFamily="34" charset="0"/>
              </a:rPr>
              <a:t>Haftung</a:t>
            </a:r>
            <a:endParaRPr lang="en-US" altLang="de-DE" sz="3000">
              <a:latin typeface="Calibri" panose="020F0502020204030204" pitchFamily="34" charset="0"/>
            </a:endParaRPr>
          </a:p>
        </p:txBody>
      </p:sp>
      <p:sp>
        <p:nvSpPr>
          <p:cNvPr id="158725" name="Inhaltsplatzhalter 4">
            <a:extLst>
              <a:ext uri="{FF2B5EF4-FFF2-40B4-BE49-F238E27FC236}">
                <a16:creationId xmlns:a16="http://schemas.microsoft.com/office/drawing/2014/main" id="{B9E13409-21EE-A223-2E01-AE0621D795EB}"/>
              </a:ext>
            </a:extLst>
          </p:cNvPr>
          <p:cNvSpPr>
            <a:spLocks noGrp="1"/>
          </p:cNvSpPr>
          <p:nvPr>
            <p:ph idx="1"/>
          </p:nvPr>
        </p:nvSpPr>
        <p:spPr>
          <a:xfrm>
            <a:off x="620713" y="1127125"/>
            <a:ext cx="5894387" cy="7345363"/>
          </a:xfrm>
        </p:spPr>
        <p:txBody>
          <a:bodyPr/>
          <a:lstStyle/>
          <a:p>
            <a:pPr marL="0" indent="0">
              <a:lnSpc>
                <a:spcPts val="2400"/>
              </a:lnSpc>
              <a:buFont typeface="Arial" charset="0"/>
              <a:buNone/>
              <a:defRPr/>
            </a:pPr>
            <a:r>
              <a:rPr lang="de-DE" altLang="de-DE" sz="1900" b="1" dirty="0">
                <a:latin typeface="Calibri" panose="020F0502020204030204" pitchFamily="34" charset="0"/>
                <a:cs typeface="Arial" charset="0"/>
              </a:rPr>
              <a:t>Außervertragliche Haftung </a:t>
            </a:r>
          </a:p>
          <a:p>
            <a:pPr marL="0" indent="0">
              <a:spcBef>
                <a:spcPts val="0"/>
              </a:spcBef>
              <a:buFont typeface="Arial" charset="0"/>
              <a:buNone/>
              <a:defRPr/>
            </a:pPr>
            <a:r>
              <a:rPr lang="de-DE" altLang="de-DE" sz="1900" dirty="0">
                <a:latin typeface="Calibri" panose="020F0502020204030204" pitchFamily="34" charset="0"/>
                <a:cs typeface="Arial" charset="0"/>
              </a:rPr>
              <a:t>Die </a:t>
            </a:r>
            <a:r>
              <a:rPr lang="de-DE" altLang="de-DE" sz="1900" i="1" dirty="0">
                <a:latin typeface="Calibri" panose="020F0502020204030204" pitchFamily="34" charset="0"/>
                <a:cs typeface="Arial" charset="0"/>
              </a:rPr>
              <a:t>außervertragliche Haftung</a:t>
            </a:r>
            <a:r>
              <a:rPr lang="de-DE" altLang="de-DE" sz="1900" dirty="0">
                <a:latin typeface="Calibri" panose="020F0502020204030204" pitchFamily="34" charset="0"/>
                <a:cs typeface="Arial" charset="0"/>
              </a:rPr>
              <a:t> wird durch Gesetze und nicht durch ein Vertragsverhältnis, selbst wenn eines bestehen sollte, ausgelöst. </a:t>
            </a:r>
          </a:p>
          <a:p>
            <a:pPr marL="0" indent="0">
              <a:spcBef>
                <a:spcPts val="0"/>
              </a:spcBef>
              <a:buFont typeface="Arial" charset="0"/>
              <a:buNone/>
              <a:defRPr/>
            </a:pPr>
            <a:r>
              <a:rPr lang="de-DE" altLang="de-DE" sz="1900" dirty="0">
                <a:latin typeface="Calibri" panose="020F0502020204030204" pitchFamily="34" charset="0"/>
                <a:cs typeface="Arial" charset="0"/>
              </a:rPr>
              <a:t>Bei einer </a:t>
            </a:r>
            <a:r>
              <a:rPr lang="de-DE" altLang="de-DE" sz="1900" i="1" dirty="0">
                <a:latin typeface="Calibri" panose="020F0502020204030204" pitchFamily="34" charset="0"/>
                <a:cs typeface="Arial" charset="0"/>
              </a:rPr>
              <a:t>außervertraglichen Haftung</a:t>
            </a:r>
            <a:r>
              <a:rPr lang="de-DE" altLang="de-DE" sz="1900" dirty="0">
                <a:latin typeface="Calibri" panose="020F0502020204030204" pitchFamily="34" charset="0"/>
                <a:cs typeface="Arial" charset="0"/>
              </a:rPr>
              <a:t> kann nach §823 BGB, ein Schadenersatz unter bestimmten Voraussetzungen geltend gemacht werden.</a:t>
            </a:r>
          </a:p>
          <a:p>
            <a:pPr marL="0" indent="0">
              <a:spcBef>
                <a:spcPts val="0"/>
              </a:spcBef>
              <a:buFont typeface="Arial" charset="0"/>
              <a:buNone/>
              <a:defRPr/>
            </a:pPr>
            <a:r>
              <a:rPr lang="de-DE" altLang="de-DE" sz="1900" u="sng" dirty="0">
                <a:latin typeface="Calibri" panose="020F0502020204030204" pitchFamily="34" charset="0"/>
                <a:cs typeface="Arial" charset="0"/>
              </a:rPr>
              <a:t>Beispiel:</a:t>
            </a:r>
            <a:r>
              <a:rPr lang="de-DE" altLang="de-DE" sz="1900" dirty="0">
                <a:latin typeface="Calibri" panose="020F0502020204030204" pitchFamily="34" charset="0"/>
                <a:cs typeface="Arial" charset="0"/>
              </a:rPr>
              <a:t> Besucher demolieren mutwillig Inventar des VA-Ortes und verprügeln andere Besucher. Die vom Veranstalter eingesetzte Security konnte, personell unterbesetzt, dieses nicht verhindern, so dass Schäden entstanden sind.</a:t>
            </a:r>
          </a:p>
          <a:p>
            <a:pPr marL="0" indent="0">
              <a:spcBef>
                <a:spcPts val="0"/>
              </a:spcBef>
              <a:buFont typeface="Arial" charset="0"/>
              <a:buNone/>
              <a:defRPr/>
            </a:pPr>
            <a:r>
              <a:rPr lang="de-DE" altLang="de-DE" sz="1900" dirty="0">
                <a:latin typeface="Calibri" panose="020F0502020204030204" pitchFamily="34" charset="0"/>
                <a:cs typeface="Arial" charset="0"/>
              </a:rPr>
              <a:t>Die Haftung des Veranstalters kann unter folgenden Vorrausetzungen geltend gemacht werden (§823 BGB):</a:t>
            </a:r>
          </a:p>
          <a:p>
            <a:pPr marL="457200" indent="-457200">
              <a:spcBef>
                <a:spcPts val="0"/>
              </a:spcBef>
              <a:buFont typeface="Arial" charset="0"/>
              <a:buAutoNum type="arabicPeriod"/>
              <a:defRPr/>
            </a:pPr>
            <a:r>
              <a:rPr lang="de-DE" altLang="de-DE" sz="1900" dirty="0">
                <a:latin typeface="Calibri" panose="020F0502020204030204" pitchFamily="34" charset="0"/>
                <a:cs typeface="Arial" charset="0"/>
              </a:rPr>
              <a:t>Es muss eine sog. </a:t>
            </a:r>
            <a:r>
              <a:rPr lang="de-DE" altLang="de-DE" sz="1900" i="1" dirty="0">
                <a:latin typeface="Calibri" panose="020F0502020204030204" pitchFamily="34" charset="0"/>
                <a:cs typeface="Arial" charset="0"/>
              </a:rPr>
              <a:t>Rechtsgutverletzung, </a:t>
            </a:r>
            <a:r>
              <a:rPr lang="de-DE" altLang="de-DE" sz="1900" dirty="0">
                <a:latin typeface="Calibri" panose="020F0502020204030204" pitchFamily="34" charset="0"/>
                <a:cs typeface="Arial" charset="0"/>
              </a:rPr>
              <a:t>durch aktives Tun oder Unterlassung, vorliegen. </a:t>
            </a:r>
          </a:p>
          <a:p>
            <a:pPr marL="457200" indent="-457200">
              <a:spcBef>
                <a:spcPts val="0"/>
              </a:spcBef>
              <a:buFont typeface="Arial" charset="0"/>
              <a:buAutoNum type="arabicPeriod"/>
              <a:defRPr/>
            </a:pPr>
            <a:r>
              <a:rPr lang="de-DE" altLang="de-DE" sz="1900" dirty="0">
                <a:latin typeface="Calibri" panose="020F0502020204030204" pitchFamily="34" charset="0"/>
                <a:cs typeface="Arial" charset="0"/>
              </a:rPr>
              <a:t>Sein Handeln oder auch das Unterlassen muss ursächlich für die Rechtsgutverletzung sein. Es muss eine sogenannte </a:t>
            </a:r>
            <a:r>
              <a:rPr lang="de-DE" altLang="de-DE" sz="1900" i="1" dirty="0">
                <a:latin typeface="Calibri" panose="020F0502020204030204" pitchFamily="34" charset="0"/>
                <a:cs typeface="Arial" charset="0"/>
              </a:rPr>
              <a:t>Kausalität</a:t>
            </a:r>
            <a:r>
              <a:rPr lang="de-DE" altLang="de-DE" sz="1900" dirty="0">
                <a:latin typeface="Calibri" panose="020F0502020204030204" pitchFamily="34" charset="0"/>
                <a:cs typeface="Arial" charset="0"/>
              </a:rPr>
              <a:t> bestehen.</a:t>
            </a:r>
          </a:p>
          <a:p>
            <a:pPr marL="457200" indent="-457200">
              <a:spcBef>
                <a:spcPts val="0"/>
              </a:spcBef>
              <a:buFont typeface="Arial" charset="0"/>
              <a:buAutoNum type="arabicPeriod"/>
              <a:defRPr/>
            </a:pPr>
            <a:r>
              <a:rPr lang="de-DE" altLang="de-DE" sz="1900" dirty="0">
                <a:latin typeface="Calibri" panose="020F0502020204030204" pitchFamily="34" charset="0"/>
                <a:cs typeface="Arial" charset="0"/>
              </a:rPr>
              <a:t>Die Rechtsgutverletzung muss widerrechtlich sein. Das heißt, es liegt kein Rechtfertigungsgrund wie z.B. Notwehr oder Notstand vor.</a:t>
            </a:r>
          </a:p>
          <a:p>
            <a:pPr marL="457200" indent="-457200">
              <a:spcBef>
                <a:spcPts val="0"/>
              </a:spcBef>
              <a:buFont typeface="Arial" charset="0"/>
              <a:buAutoNum type="arabicPeriod"/>
              <a:defRPr/>
            </a:pPr>
            <a:r>
              <a:rPr lang="de-DE" altLang="de-DE" sz="1900" dirty="0">
                <a:latin typeface="Calibri" panose="020F0502020204030204" pitchFamily="34" charset="0"/>
                <a:cs typeface="Arial" charset="0"/>
              </a:rPr>
              <a:t>Es muss ein Verschulden durch Vorsatz oder Fahrlässigkeit vorliegen.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8725">
                                            <p:txEl>
                                              <p:pRg st="0" end="0"/>
                                            </p:txEl>
                                          </p:spTgt>
                                        </p:tgtEl>
                                        <p:attrNameLst>
                                          <p:attrName>style.visibility</p:attrName>
                                        </p:attrNameLst>
                                      </p:cBhvr>
                                      <p:to>
                                        <p:strVal val="visible"/>
                                      </p:to>
                                    </p:set>
                                    <p:animEffect transition="in" filter="fade">
                                      <p:cBhvr>
                                        <p:cTn id="7" dur="1000"/>
                                        <p:tgtEl>
                                          <p:spTgt spid="158725">
                                            <p:txEl>
                                              <p:pRg st="0" end="0"/>
                                            </p:txEl>
                                          </p:spTgt>
                                        </p:tgtEl>
                                      </p:cBhvr>
                                    </p:animEffect>
                                    <p:anim calcmode="lin" valueType="num">
                                      <p:cBhvr>
                                        <p:cTn id="8" dur="1000" fill="hold"/>
                                        <p:tgtEl>
                                          <p:spTgt spid="1587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87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8725">
                                            <p:txEl>
                                              <p:pRg st="1" end="1"/>
                                            </p:txEl>
                                          </p:spTgt>
                                        </p:tgtEl>
                                        <p:attrNameLst>
                                          <p:attrName>style.visibility</p:attrName>
                                        </p:attrNameLst>
                                      </p:cBhvr>
                                      <p:to>
                                        <p:strVal val="visible"/>
                                      </p:to>
                                    </p:set>
                                    <p:animEffect transition="in" filter="fade">
                                      <p:cBhvr>
                                        <p:cTn id="14" dur="1000"/>
                                        <p:tgtEl>
                                          <p:spTgt spid="158725">
                                            <p:txEl>
                                              <p:pRg st="1" end="1"/>
                                            </p:txEl>
                                          </p:spTgt>
                                        </p:tgtEl>
                                      </p:cBhvr>
                                    </p:animEffect>
                                    <p:anim calcmode="lin" valueType="num">
                                      <p:cBhvr>
                                        <p:cTn id="15" dur="1000" fill="hold"/>
                                        <p:tgtEl>
                                          <p:spTgt spid="1587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87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8725">
                                            <p:txEl>
                                              <p:pRg st="2" end="2"/>
                                            </p:txEl>
                                          </p:spTgt>
                                        </p:tgtEl>
                                        <p:attrNameLst>
                                          <p:attrName>style.visibility</p:attrName>
                                        </p:attrNameLst>
                                      </p:cBhvr>
                                      <p:to>
                                        <p:strVal val="visible"/>
                                      </p:to>
                                    </p:set>
                                    <p:animEffect transition="in" filter="fade">
                                      <p:cBhvr>
                                        <p:cTn id="21" dur="1000"/>
                                        <p:tgtEl>
                                          <p:spTgt spid="158725">
                                            <p:txEl>
                                              <p:pRg st="2" end="2"/>
                                            </p:txEl>
                                          </p:spTgt>
                                        </p:tgtEl>
                                      </p:cBhvr>
                                    </p:animEffect>
                                    <p:anim calcmode="lin" valueType="num">
                                      <p:cBhvr>
                                        <p:cTn id="22" dur="1000" fill="hold"/>
                                        <p:tgtEl>
                                          <p:spTgt spid="15872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87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8725">
                                            <p:txEl>
                                              <p:pRg st="3" end="3"/>
                                            </p:txEl>
                                          </p:spTgt>
                                        </p:tgtEl>
                                        <p:attrNameLst>
                                          <p:attrName>style.visibility</p:attrName>
                                        </p:attrNameLst>
                                      </p:cBhvr>
                                      <p:to>
                                        <p:strVal val="visible"/>
                                      </p:to>
                                    </p:set>
                                    <p:animEffect transition="in" filter="fade">
                                      <p:cBhvr>
                                        <p:cTn id="28" dur="1000"/>
                                        <p:tgtEl>
                                          <p:spTgt spid="158725">
                                            <p:txEl>
                                              <p:pRg st="3" end="3"/>
                                            </p:txEl>
                                          </p:spTgt>
                                        </p:tgtEl>
                                      </p:cBhvr>
                                    </p:animEffect>
                                    <p:anim calcmode="lin" valueType="num">
                                      <p:cBhvr>
                                        <p:cTn id="29" dur="1000" fill="hold"/>
                                        <p:tgtEl>
                                          <p:spTgt spid="15872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87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8725">
                                            <p:txEl>
                                              <p:pRg st="4" end="4"/>
                                            </p:txEl>
                                          </p:spTgt>
                                        </p:tgtEl>
                                        <p:attrNameLst>
                                          <p:attrName>style.visibility</p:attrName>
                                        </p:attrNameLst>
                                      </p:cBhvr>
                                      <p:to>
                                        <p:strVal val="visible"/>
                                      </p:to>
                                    </p:set>
                                    <p:animEffect transition="in" filter="fade">
                                      <p:cBhvr>
                                        <p:cTn id="35" dur="1000"/>
                                        <p:tgtEl>
                                          <p:spTgt spid="158725">
                                            <p:txEl>
                                              <p:pRg st="4" end="4"/>
                                            </p:txEl>
                                          </p:spTgt>
                                        </p:tgtEl>
                                      </p:cBhvr>
                                    </p:animEffect>
                                    <p:anim calcmode="lin" valueType="num">
                                      <p:cBhvr>
                                        <p:cTn id="36" dur="1000" fill="hold"/>
                                        <p:tgtEl>
                                          <p:spTgt spid="15872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87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8725">
                                            <p:txEl>
                                              <p:pRg st="5" end="5"/>
                                            </p:txEl>
                                          </p:spTgt>
                                        </p:tgtEl>
                                        <p:attrNameLst>
                                          <p:attrName>style.visibility</p:attrName>
                                        </p:attrNameLst>
                                      </p:cBhvr>
                                      <p:to>
                                        <p:strVal val="visible"/>
                                      </p:to>
                                    </p:set>
                                    <p:animEffect transition="in" filter="fade">
                                      <p:cBhvr>
                                        <p:cTn id="42" dur="1000"/>
                                        <p:tgtEl>
                                          <p:spTgt spid="158725">
                                            <p:txEl>
                                              <p:pRg st="5" end="5"/>
                                            </p:txEl>
                                          </p:spTgt>
                                        </p:tgtEl>
                                      </p:cBhvr>
                                    </p:animEffect>
                                    <p:anim calcmode="lin" valueType="num">
                                      <p:cBhvr>
                                        <p:cTn id="43" dur="1000" fill="hold"/>
                                        <p:tgtEl>
                                          <p:spTgt spid="15872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872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8725">
                                            <p:txEl>
                                              <p:pRg st="6" end="6"/>
                                            </p:txEl>
                                          </p:spTgt>
                                        </p:tgtEl>
                                        <p:attrNameLst>
                                          <p:attrName>style.visibility</p:attrName>
                                        </p:attrNameLst>
                                      </p:cBhvr>
                                      <p:to>
                                        <p:strVal val="visible"/>
                                      </p:to>
                                    </p:set>
                                    <p:animEffect transition="in" filter="fade">
                                      <p:cBhvr>
                                        <p:cTn id="49" dur="1000"/>
                                        <p:tgtEl>
                                          <p:spTgt spid="158725">
                                            <p:txEl>
                                              <p:pRg st="6" end="6"/>
                                            </p:txEl>
                                          </p:spTgt>
                                        </p:tgtEl>
                                      </p:cBhvr>
                                    </p:animEffect>
                                    <p:anim calcmode="lin" valueType="num">
                                      <p:cBhvr>
                                        <p:cTn id="50" dur="1000" fill="hold"/>
                                        <p:tgtEl>
                                          <p:spTgt spid="15872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5872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8725">
                                            <p:txEl>
                                              <p:pRg st="7" end="7"/>
                                            </p:txEl>
                                          </p:spTgt>
                                        </p:tgtEl>
                                        <p:attrNameLst>
                                          <p:attrName>style.visibility</p:attrName>
                                        </p:attrNameLst>
                                      </p:cBhvr>
                                      <p:to>
                                        <p:strVal val="visible"/>
                                      </p:to>
                                    </p:set>
                                    <p:animEffect transition="in" filter="fade">
                                      <p:cBhvr>
                                        <p:cTn id="56" dur="1000"/>
                                        <p:tgtEl>
                                          <p:spTgt spid="158725">
                                            <p:txEl>
                                              <p:pRg st="7" end="7"/>
                                            </p:txEl>
                                          </p:spTgt>
                                        </p:tgtEl>
                                      </p:cBhvr>
                                    </p:animEffect>
                                    <p:anim calcmode="lin" valueType="num">
                                      <p:cBhvr>
                                        <p:cTn id="57" dur="1000" fill="hold"/>
                                        <p:tgtEl>
                                          <p:spTgt spid="15872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5872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8725">
                                            <p:txEl>
                                              <p:pRg st="8" end="8"/>
                                            </p:txEl>
                                          </p:spTgt>
                                        </p:tgtEl>
                                        <p:attrNameLst>
                                          <p:attrName>style.visibility</p:attrName>
                                        </p:attrNameLst>
                                      </p:cBhvr>
                                      <p:to>
                                        <p:strVal val="visible"/>
                                      </p:to>
                                    </p:set>
                                    <p:animEffect transition="in" filter="fade">
                                      <p:cBhvr>
                                        <p:cTn id="63" dur="1000"/>
                                        <p:tgtEl>
                                          <p:spTgt spid="158725">
                                            <p:txEl>
                                              <p:pRg st="8" end="8"/>
                                            </p:txEl>
                                          </p:spTgt>
                                        </p:tgtEl>
                                      </p:cBhvr>
                                    </p:animEffect>
                                    <p:anim calcmode="lin" valueType="num">
                                      <p:cBhvr>
                                        <p:cTn id="64" dur="1000" fill="hold"/>
                                        <p:tgtEl>
                                          <p:spTgt spid="15872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5872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el 2">
            <a:extLst>
              <a:ext uri="{FF2B5EF4-FFF2-40B4-BE49-F238E27FC236}">
                <a16:creationId xmlns:a16="http://schemas.microsoft.com/office/drawing/2014/main" id="{64A0B247-5F36-0DE2-9E0F-DFEC83BE00CB}"/>
              </a:ext>
            </a:extLst>
          </p:cNvPr>
          <p:cNvSpPr>
            <a:spLocks noGrp="1"/>
          </p:cNvSpPr>
          <p:nvPr>
            <p:ph type="title"/>
          </p:nvPr>
        </p:nvSpPr>
        <p:spPr>
          <a:xfrm>
            <a:off x="333375" y="179388"/>
            <a:ext cx="6172200" cy="863600"/>
          </a:xfrm>
        </p:spPr>
        <p:txBody>
          <a:bodyPr/>
          <a:lstStyle/>
          <a:p>
            <a:r>
              <a:rPr lang="de-DE" altLang="de-DE" sz="3000">
                <a:solidFill>
                  <a:srgbClr val="FF3300"/>
                </a:solidFill>
                <a:latin typeface="Calibri" panose="020F0502020204030204" pitchFamily="34" charset="0"/>
              </a:rPr>
              <a:t>Haftung</a:t>
            </a:r>
            <a:endParaRPr lang="en-US" altLang="de-DE" sz="3000">
              <a:latin typeface="Calibri" panose="020F0502020204030204" pitchFamily="34" charset="0"/>
            </a:endParaRPr>
          </a:p>
        </p:txBody>
      </p:sp>
      <p:sp>
        <p:nvSpPr>
          <p:cNvPr id="367619" name="Inhaltsplatzhalter 4">
            <a:extLst>
              <a:ext uri="{FF2B5EF4-FFF2-40B4-BE49-F238E27FC236}">
                <a16:creationId xmlns:a16="http://schemas.microsoft.com/office/drawing/2014/main" id="{B3AB687C-EF35-89B9-180D-9E4B43A70136}"/>
              </a:ext>
            </a:extLst>
          </p:cNvPr>
          <p:cNvSpPr>
            <a:spLocks noGrp="1"/>
          </p:cNvSpPr>
          <p:nvPr>
            <p:ph idx="1"/>
          </p:nvPr>
        </p:nvSpPr>
        <p:spPr>
          <a:xfrm>
            <a:off x="836613" y="971550"/>
            <a:ext cx="5668962" cy="7704138"/>
          </a:xfrm>
        </p:spPr>
        <p:txBody>
          <a:bodyPr/>
          <a:lstStyle/>
          <a:p>
            <a:pPr marL="0" indent="0">
              <a:spcBef>
                <a:spcPct val="0"/>
              </a:spcBef>
              <a:buFont typeface="Arial" panose="020B0604020202020204" pitchFamily="34" charset="0"/>
              <a:buNone/>
            </a:pPr>
            <a:r>
              <a:rPr lang="de-DE" altLang="de-DE" sz="1900" dirty="0">
                <a:latin typeface="Calibri" panose="020F0502020204030204" pitchFamily="34" charset="0"/>
              </a:rPr>
              <a:t>Bei Haftung im Veranstaltungsbereich spielt in erster Linie die sog. </a:t>
            </a:r>
            <a:r>
              <a:rPr lang="de-DE" altLang="de-DE" sz="1900" i="1" dirty="0">
                <a:latin typeface="Calibri" panose="020F0502020204030204" pitchFamily="34" charset="0"/>
              </a:rPr>
              <a:t>Verkehrssicherungspflicht</a:t>
            </a:r>
            <a:r>
              <a:rPr lang="de-DE" altLang="de-DE" sz="1900" dirty="0">
                <a:latin typeface="Calibri" panose="020F0502020204030204" pitchFamily="34" charset="0"/>
              </a:rPr>
              <a:t> eine Rolle.</a:t>
            </a:r>
          </a:p>
          <a:p>
            <a:pPr marL="0" indent="0">
              <a:spcBef>
                <a:spcPct val="0"/>
              </a:spcBef>
              <a:buFont typeface="Arial" panose="020B0604020202020204" pitchFamily="34" charset="0"/>
              <a:buNone/>
            </a:pPr>
            <a:r>
              <a:rPr lang="de-DE" altLang="de-DE" sz="1900" dirty="0">
                <a:latin typeface="Calibri" panose="020F0502020204030204" pitchFamily="34" charset="0"/>
              </a:rPr>
              <a:t>Die </a:t>
            </a:r>
            <a:r>
              <a:rPr lang="de-DE" altLang="de-DE" sz="1900" i="1" dirty="0">
                <a:latin typeface="Calibri" panose="020F0502020204030204" pitchFamily="34" charset="0"/>
              </a:rPr>
              <a:t>Verkehrssicherungspflicht</a:t>
            </a:r>
            <a:r>
              <a:rPr lang="de-DE" altLang="de-DE" sz="1900" dirty="0">
                <a:latin typeface="Calibri" panose="020F0502020204030204" pitchFamily="34" charset="0"/>
              </a:rPr>
              <a:t> für die Versammlungs-stätte gewährt der Betreiber des Veranstaltungsortes gegenüber dem Mieter, also dem Veranstalter, im Mietvertrag. Dieser versichert, dass der VA-Ort nach den Maßgaben der </a:t>
            </a:r>
            <a:r>
              <a:rPr lang="de-DE" altLang="de-DE" sz="1900" dirty="0" err="1">
                <a:latin typeface="Calibri" panose="020F0502020204030204" pitchFamily="34" charset="0"/>
              </a:rPr>
              <a:t>VStättVO</a:t>
            </a:r>
            <a:r>
              <a:rPr lang="de-DE" altLang="de-DE" sz="1900" dirty="0">
                <a:latin typeface="Calibri" panose="020F0502020204030204" pitchFamily="34" charset="0"/>
              </a:rPr>
              <a:t> dafür geeignet ist, eine derartige Veranstaltung dort durchzuführen, wie sie der Veranstalter vorsieht.</a:t>
            </a:r>
          </a:p>
          <a:p>
            <a:pPr marL="0" indent="0">
              <a:spcBef>
                <a:spcPct val="0"/>
              </a:spcBef>
              <a:buFont typeface="Arial" panose="020B0604020202020204" pitchFamily="34" charset="0"/>
              <a:buNone/>
            </a:pPr>
            <a:r>
              <a:rPr lang="de-DE" altLang="de-DE" sz="1900" dirty="0">
                <a:latin typeface="Calibri" panose="020F0502020204030204" pitchFamily="34" charset="0"/>
              </a:rPr>
              <a:t>Die </a:t>
            </a:r>
            <a:r>
              <a:rPr lang="de-DE" altLang="de-DE" sz="1900" i="1" dirty="0">
                <a:latin typeface="Calibri" panose="020F0502020204030204" pitchFamily="34" charset="0"/>
              </a:rPr>
              <a:t>Verkehrssicherungspflicht</a:t>
            </a:r>
            <a:r>
              <a:rPr lang="de-DE" altLang="de-DE" sz="1900" dirty="0">
                <a:latin typeface="Calibri" panose="020F0502020204030204" pitchFamily="34" charset="0"/>
              </a:rPr>
              <a:t> der Veranstaltung gewährt der Veranstalter dadurch, dass er alle dafür notwendigen Maßnahmen ergreift, um Gefahren für Leib und Leben, der an der Veranstaltung beteiligten Personen (Besucher, Künstler und deren Crew, Sportler, Angestellte, Selbstständige, etc.) abzuwenden, z.B. durch allgemeine Sicherheitsmaßnahmen (Erstellung und Umsetzung eines Sicherheitskonzepts, ausreichend Sicherheitspersonal einsetzen), Durchführung von Sicherheitsmaßnahmen bei der Veranstaltungstechnik durch befähigtes Fachpersonal (z.B. das </a:t>
            </a:r>
            <a:r>
              <a:rPr lang="de-DE" altLang="de-DE" sz="1900" i="1" dirty="0" err="1">
                <a:latin typeface="Calibri" panose="020F0502020204030204" pitchFamily="34" charset="0"/>
              </a:rPr>
              <a:t>Safen</a:t>
            </a:r>
            <a:r>
              <a:rPr lang="de-DE" altLang="de-DE" sz="1900" dirty="0">
                <a:latin typeface="Calibri" panose="020F0502020204030204" pitchFamily="34" charset="0"/>
              </a:rPr>
              <a:t> beim Rigging von Ton- und Lichtmaterial), organisatorische Brandschutzmaßnahmen, etc.</a:t>
            </a:r>
          </a:p>
          <a:p>
            <a:pPr marL="0" indent="0">
              <a:spcBef>
                <a:spcPct val="0"/>
              </a:spcBef>
              <a:buFont typeface="Arial" panose="020B0604020202020204" pitchFamily="34" charset="0"/>
              <a:buNone/>
            </a:pPr>
            <a:r>
              <a:rPr lang="de-DE" altLang="de-DE" sz="1900" dirty="0">
                <a:latin typeface="Calibri" panose="020F0502020204030204" pitchFamily="34" charset="0"/>
              </a:rPr>
              <a:t>Die Beweisführung in solchen Fällen ist meist schwer und langwierig und die Gewährung von Schadensersatz, ist der Verursacher nicht ganz offensichtlich zu benennen, endet das meistens vor Gericht.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animEffect transition="in" filter="fade">
                                      <p:cBhvr>
                                        <p:cTn id="7" dur="1000"/>
                                        <p:tgtEl>
                                          <p:spTgt spid="367619">
                                            <p:txEl>
                                              <p:pRg st="0" end="0"/>
                                            </p:txEl>
                                          </p:spTgt>
                                        </p:tgtEl>
                                      </p:cBhvr>
                                    </p:animEffect>
                                    <p:anim calcmode="lin" valueType="num">
                                      <p:cBhvr>
                                        <p:cTn id="8" dur="1000" fill="hold"/>
                                        <p:tgtEl>
                                          <p:spTgt spid="367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7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7619">
                                            <p:txEl>
                                              <p:pRg st="1" end="1"/>
                                            </p:txEl>
                                          </p:spTgt>
                                        </p:tgtEl>
                                        <p:attrNameLst>
                                          <p:attrName>style.visibility</p:attrName>
                                        </p:attrNameLst>
                                      </p:cBhvr>
                                      <p:to>
                                        <p:strVal val="visible"/>
                                      </p:to>
                                    </p:set>
                                    <p:animEffect transition="in" filter="fade">
                                      <p:cBhvr>
                                        <p:cTn id="14" dur="1000"/>
                                        <p:tgtEl>
                                          <p:spTgt spid="367619">
                                            <p:txEl>
                                              <p:pRg st="1" end="1"/>
                                            </p:txEl>
                                          </p:spTgt>
                                        </p:tgtEl>
                                      </p:cBhvr>
                                    </p:animEffect>
                                    <p:anim calcmode="lin" valueType="num">
                                      <p:cBhvr>
                                        <p:cTn id="15" dur="1000" fill="hold"/>
                                        <p:tgtEl>
                                          <p:spTgt spid="367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76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7619">
                                            <p:txEl>
                                              <p:pRg st="2" end="2"/>
                                            </p:txEl>
                                          </p:spTgt>
                                        </p:tgtEl>
                                        <p:attrNameLst>
                                          <p:attrName>style.visibility</p:attrName>
                                        </p:attrNameLst>
                                      </p:cBhvr>
                                      <p:to>
                                        <p:strVal val="visible"/>
                                      </p:to>
                                    </p:set>
                                    <p:animEffect transition="in" filter="fade">
                                      <p:cBhvr>
                                        <p:cTn id="21" dur="1000"/>
                                        <p:tgtEl>
                                          <p:spTgt spid="367619">
                                            <p:txEl>
                                              <p:pRg st="2" end="2"/>
                                            </p:txEl>
                                          </p:spTgt>
                                        </p:tgtEl>
                                      </p:cBhvr>
                                    </p:animEffect>
                                    <p:anim calcmode="lin" valueType="num">
                                      <p:cBhvr>
                                        <p:cTn id="22" dur="1000" fill="hold"/>
                                        <p:tgtEl>
                                          <p:spTgt spid="3676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76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7619">
                                            <p:txEl>
                                              <p:pRg st="3" end="3"/>
                                            </p:txEl>
                                          </p:spTgt>
                                        </p:tgtEl>
                                        <p:attrNameLst>
                                          <p:attrName>style.visibility</p:attrName>
                                        </p:attrNameLst>
                                      </p:cBhvr>
                                      <p:to>
                                        <p:strVal val="visible"/>
                                      </p:to>
                                    </p:set>
                                    <p:animEffect transition="in" filter="fade">
                                      <p:cBhvr>
                                        <p:cTn id="28" dur="1000"/>
                                        <p:tgtEl>
                                          <p:spTgt spid="367619">
                                            <p:txEl>
                                              <p:pRg st="3" end="3"/>
                                            </p:txEl>
                                          </p:spTgt>
                                        </p:tgtEl>
                                      </p:cBhvr>
                                    </p:animEffect>
                                    <p:anim calcmode="lin" valueType="num">
                                      <p:cBhvr>
                                        <p:cTn id="29" dur="1000" fill="hold"/>
                                        <p:tgtEl>
                                          <p:spTgt spid="3676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676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F3349053-7EF6-B04F-2F86-A38DCCFAA6FE}"/>
              </a:ext>
            </a:extLst>
          </p:cNvPr>
          <p:cNvSpPr>
            <a:spLocks noGrp="1" noChangeArrowheads="1"/>
          </p:cNvSpPr>
          <p:nvPr>
            <p:ph type="title"/>
          </p:nvPr>
        </p:nvSpPr>
        <p:spPr>
          <a:xfrm>
            <a:off x="323850" y="184150"/>
            <a:ext cx="6181725" cy="571426"/>
          </a:xfrm>
        </p:spPr>
        <p:txBody>
          <a:bodyPr/>
          <a:lstStyle/>
          <a:p>
            <a:pPr eaLnBrk="1" hangingPunct="1"/>
            <a:r>
              <a:rPr lang="de-DE" altLang="de-DE" sz="3000" b="1" dirty="0">
                <a:solidFill>
                  <a:srgbClr val="FF3300"/>
                </a:solidFill>
                <a:latin typeface="Calibri" panose="020F0502020204030204" pitchFamily="34" charset="0"/>
              </a:rPr>
              <a:t>Ticketing</a:t>
            </a:r>
          </a:p>
        </p:txBody>
      </p:sp>
      <p:sp>
        <p:nvSpPr>
          <p:cNvPr id="278531" name="Rectangle 3">
            <a:extLst>
              <a:ext uri="{FF2B5EF4-FFF2-40B4-BE49-F238E27FC236}">
                <a16:creationId xmlns:a16="http://schemas.microsoft.com/office/drawing/2014/main" id="{796345B1-A0B6-6D14-0680-CAF584271606}"/>
              </a:ext>
            </a:extLst>
          </p:cNvPr>
          <p:cNvSpPr>
            <a:spLocks noGrp="1" noChangeArrowheads="1"/>
          </p:cNvSpPr>
          <p:nvPr>
            <p:ph type="body" idx="1"/>
          </p:nvPr>
        </p:nvSpPr>
        <p:spPr>
          <a:xfrm>
            <a:off x="549275" y="827584"/>
            <a:ext cx="6119813" cy="7992888"/>
          </a:xfrm>
        </p:spPr>
        <p:txBody>
          <a:bodyPr/>
          <a:lstStyle/>
          <a:p>
            <a:pPr marL="609600" indent="-609600" eaLnBrk="1" hangingPunct="1">
              <a:lnSpc>
                <a:spcPct val="80000"/>
              </a:lnSpc>
              <a:buFontTx/>
              <a:buNone/>
              <a:defRPr/>
            </a:pPr>
            <a:r>
              <a:rPr lang="de-DE" altLang="de-DE" sz="1900" dirty="0">
                <a:latin typeface="Calibri" panose="020F0502020204030204" pitchFamily="34" charset="0"/>
              </a:rPr>
              <a:t>Voraussetzungen für Ticketverkauf:</a:t>
            </a:r>
          </a:p>
          <a:p>
            <a:pPr marL="609600" indent="-609600" eaLnBrk="1" hangingPunct="1">
              <a:lnSpc>
                <a:spcPct val="80000"/>
              </a:lnSpc>
              <a:buFontTx/>
              <a:buNone/>
              <a:defRPr/>
            </a:pPr>
            <a:endParaRPr lang="de-DE" altLang="de-DE" sz="400" dirty="0">
              <a:latin typeface="Calibri" panose="020F0502020204030204" pitchFamily="34" charset="0"/>
            </a:endParaRPr>
          </a:p>
          <a:p>
            <a:pPr marL="266700" indent="-266700" eaLnBrk="1" hangingPunct="1">
              <a:lnSpc>
                <a:spcPct val="80000"/>
              </a:lnSpc>
              <a:spcBef>
                <a:spcPts val="0"/>
              </a:spcBef>
              <a:buFontTx/>
              <a:buNone/>
              <a:defRPr/>
            </a:pPr>
            <a:r>
              <a:rPr lang="de-DE" altLang="de-DE" sz="1900" dirty="0">
                <a:latin typeface="Calibri" panose="020F0502020204030204" pitchFamily="34" charset="0"/>
              </a:rPr>
              <a:t>-	Kenntnisse über die genau Zuschauerkapazität </a:t>
            </a:r>
          </a:p>
          <a:p>
            <a:pPr marL="266700" indent="-266700" eaLnBrk="1" hangingPunct="1">
              <a:lnSpc>
                <a:spcPct val="80000"/>
              </a:lnSpc>
              <a:spcBef>
                <a:spcPts val="0"/>
              </a:spcBef>
              <a:buFontTx/>
              <a:buNone/>
              <a:defRPr/>
            </a:pPr>
            <a:r>
              <a:rPr lang="de-DE" altLang="de-DE" sz="1900" dirty="0">
                <a:latin typeface="Calibri" panose="020F0502020204030204" pitchFamily="34" charset="0"/>
              </a:rPr>
              <a:t>	des Veranstaltungsortes (Sitz- und Stehplätze)</a:t>
            </a:r>
          </a:p>
          <a:p>
            <a:pPr marL="266700" indent="-266700" eaLnBrk="1" hangingPunct="1">
              <a:lnSpc>
                <a:spcPct val="80000"/>
              </a:lnSpc>
              <a:spcBef>
                <a:spcPts val="0"/>
              </a:spcBef>
              <a:buFontTx/>
              <a:buChar char="-"/>
              <a:defRPr/>
            </a:pPr>
            <a:r>
              <a:rPr lang="de-DE" altLang="de-DE" sz="1900" dirty="0">
                <a:latin typeface="Calibri" panose="020F0502020204030204" pitchFamily="34" charset="0"/>
              </a:rPr>
              <a:t>Falls nicht bekannt muss Kapazität berechnet werden unter Berücksichtigung der </a:t>
            </a:r>
            <a:r>
              <a:rPr lang="de-DE" altLang="de-DE" sz="1900" dirty="0" err="1">
                <a:latin typeface="Calibri" panose="020F0502020204030204" pitchFamily="34" charset="0"/>
              </a:rPr>
              <a:t>VStättVO</a:t>
            </a:r>
            <a:r>
              <a:rPr lang="de-DE" altLang="de-DE" sz="1900" dirty="0">
                <a:latin typeface="Calibri" panose="020F0502020204030204" pitchFamily="34" charset="0"/>
              </a:rPr>
              <a:t> (§ 1 Abs. 2)</a:t>
            </a:r>
          </a:p>
          <a:p>
            <a:pPr marL="266700" indent="-266700" eaLnBrk="1" hangingPunct="1">
              <a:lnSpc>
                <a:spcPct val="80000"/>
              </a:lnSpc>
              <a:spcBef>
                <a:spcPts val="0"/>
              </a:spcBef>
              <a:buFontTx/>
              <a:buNone/>
              <a:defRPr/>
            </a:pPr>
            <a:r>
              <a:rPr lang="de-DE" altLang="de-DE" sz="1900" dirty="0">
                <a:latin typeface="Calibri" panose="020F0502020204030204" pitchFamily="34" charset="0"/>
              </a:rPr>
              <a:t>	(m² des Versammlungsraumes  / </a:t>
            </a:r>
          </a:p>
          <a:p>
            <a:pPr marL="266700" indent="-266700" eaLnBrk="1" hangingPunct="1">
              <a:lnSpc>
                <a:spcPct val="80000"/>
              </a:lnSpc>
              <a:spcBef>
                <a:spcPts val="0"/>
              </a:spcBef>
              <a:buFontTx/>
              <a:buNone/>
              <a:defRPr/>
            </a:pPr>
            <a:r>
              <a:rPr lang="de-DE" altLang="de-DE" sz="1900" dirty="0">
                <a:latin typeface="Calibri" panose="020F0502020204030204" pitchFamily="34" charset="0"/>
              </a:rPr>
              <a:t>	Anzahl &amp; Ausstattung der Fluchtwege)</a:t>
            </a:r>
          </a:p>
          <a:p>
            <a:pPr marL="266700" indent="-266700" eaLnBrk="1" hangingPunct="1">
              <a:lnSpc>
                <a:spcPct val="80000"/>
              </a:lnSpc>
              <a:spcBef>
                <a:spcPts val="0"/>
              </a:spcBef>
              <a:buFontTx/>
              <a:buChar char="-"/>
              <a:defRPr/>
            </a:pPr>
            <a:r>
              <a:rPr lang="de-DE" altLang="de-DE" sz="1900" dirty="0">
                <a:latin typeface="Calibri" panose="020F0502020204030204" pitchFamily="34" charset="0"/>
              </a:rPr>
              <a:t>Verschiedene Preiskategorien</a:t>
            </a:r>
          </a:p>
          <a:p>
            <a:pPr marL="266700" indent="-266700" eaLnBrk="1" hangingPunct="1">
              <a:lnSpc>
                <a:spcPct val="80000"/>
              </a:lnSpc>
              <a:spcBef>
                <a:spcPts val="0"/>
              </a:spcBef>
              <a:buFontTx/>
              <a:buNone/>
              <a:defRPr/>
            </a:pPr>
            <a:r>
              <a:rPr lang="de-DE" altLang="de-DE" sz="1900" dirty="0">
                <a:latin typeface="Calibri" panose="020F0502020204030204" pitchFamily="34" charset="0"/>
              </a:rPr>
              <a:t>	z.B. Stehplätze, Sitzplätze, Plätze mit Sichtbehinderung</a:t>
            </a:r>
          </a:p>
          <a:p>
            <a:pPr marL="266700" indent="-266700" eaLnBrk="1" hangingPunct="1">
              <a:lnSpc>
                <a:spcPct val="80000"/>
              </a:lnSpc>
              <a:buFontTx/>
              <a:buNone/>
              <a:defRPr/>
            </a:pPr>
            <a:endParaRPr lang="de-DE" altLang="de-DE" sz="400" dirty="0">
              <a:latin typeface="Calibri" panose="020F0502020204030204" pitchFamily="34" charset="0"/>
            </a:endParaRPr>
          </a:p>
          <a:p>
            <a:pPr marL="266700" indent="-266700" eaLnBrk="1" hangingPunct="1">
              <a:lnSpc>
                <a:spcPct val="80000"/>
              </a:lnSpc>
              <a:buFontTx/>
              <a:buNone/>
              <a:defRPr/>
            </a:pPr>
            <a:r>
              <a:rPr lang="de-DE" altLang="de-DE" sz="1900" dirty="0">
                <a:latin typeface="Calibri" panose="020F0502020204030204" pitchFamily="34" charset="0"/>
              </a:rPr>
              <a:t>Tickets:</a:t>
            </a:r>
          </a:p>
          <a:p>
            <a:pPr marL="266700" indent="-266700" eaLnBrk="1" hangingPunct="1">
              <a:lnSpc>
                <a:spcPct val="80000"/>
              </a:lnSpc>
              <a:spcBef>
                <a:spcPts val="0"/>
              </a:spcBef>
              <a:buFontTx/>
              <a:buChar char="-"/>
              <a:defRPr/>
            </a:pPr>
            <a:r>
              <a:rPr lang="de-DE" altLang="de-DE" sz="1900" dirty="0">
                <a:latin typeface="Calibri" panose="020F0502020204030204" pitchFamily="34" charset="0"/>
              </a:rPr>
              <a:t>Computertickets (z.B. CTS, TO)</a:t>
            </a:r>
          </a:p>
          <a:p>
            <a:pPr marL="266700" indent="-266700" eaLnBrk="1" hangingPunct="1">
              <a:lnSpc>
                <a:spcPct val="80000"/>
              </a:lnSpc>
              <a:spcBef>
                <a:spcPts val="0"/>
              </a:spcBef>
              <a:buFontTx/>
              <a:buChar char="-"/>
              <a:defRPr/>
            </a:pPr>
            <a:r>
              <a:rPr lang="de-DE" altLang="de-DE" sz="1900" dirty="0" err="1">
                <a:latin typeface="Calibri" panose="020F0502020204030204" pitchFamily="34" charset="0"/>
              </a:rPr>
              <a:t>print@home</a:t>
            </a:r>
            <a:endParaRPr lang="de-DE" altLang="de-DE" sz="1900" dirty="0">
              <a:latin typeface="Calibri" panose="020F0502020204030204" pitchFamily="34" charset="0"/>
            </a:endParaRPr>
          </a:p>
          <a:p>
            <a:pPr marL="266700" indent="-266700" eaLnBrk="1" hangingPunct="1">
              <a:lnSpc>
                <a:spcPct val="80000"/>
              </a:lnSpc>
              <a:spcBef>
                <a:spcPts val="0"/>
              </a:spcBef>
              <a:buFontTx/>
              <a:buChar char="-"/>
              <a:defRPr/>
            </a:pPr>
            <a:r>
              <a:rPr lang="de-DE" altLang="de-DE" sz="1900" dirty="0">
                <a:latin typeface="Calibri" panose="020F0502020204030204" pitchFamily="34" charset="0"/>
              </a:rPr>
              <a:t>Ticket per Handy</a:t>
            </a:r>
          </a:p>
          <a:p>
            <a:pPr marL="266700" indent="-266700" eaLnBrk="1" hangingPunct="1">
              <a:lnSpc>
                <a:spcPct val="80000"/>
              </a:lnSpc>
              <a:spcBef>
                <a:spcPts val="0"/>
              </a:spcBef>
              <a:buFontTx/>
              <a:buChar char="-"/>
              <a:defRPr/>
            </a:pPr>
            <a:r>
              <a:rPr lang="de-DE" altLang="de-DE" sz="1900" dirty="0" err="1">
                <a:latin typeface="Calibri" panose="020F0502020204030204" pitchFamily="34" charset="0"/>
              </a:rPr>
              <a:t>Hardtickets</a:t>
            </a:r>
            <a:endParaRPr lang="de-DE" altLang="de-DE" sz="1900" dirty="0">
              <a:latin typeface="Calibri" panose="020F0502020204030204" pitchFamily="34" charset="0"/>
            </a:endParaRPr>
          </a:p>
          <a:p>
            <a:pPr marL="266700" indent="-266700" eaLnBrk="1" hangingPunct="1">
              <a:lnSpc>
                <a:spcPct val="80000"/>
              </a:lnSpc>
              <a:spcBef>
                <a:spcPts val="0"/>
              </a:spcBef>
              <a:buFontTx/>
              <a:buChar char="-"/>
              <a:defRPr/>
            </a:pPr>
            <a:r>
              <a:rPr lang="de-DE" altLang="de-DE" sz="1900" dirty="0">
                <a:latin typeface="Calibri" panose="020F0502020204030204" pitchFamily="34" charset="0"/>
              </a:rPr>
              <a:t>Bons</a:t>
            </a:r>
          </a:p>
          <a:p>
            <a:pPr marL="266700" indent="-266700" eaLnBrk="1" hangingPunct="1">
              <a:lnSpc>
                <a:spcPct val="80000"/>
              </a:lnSpc>
              <a:spcBef>
                <a:spcPts val="0"/>
              </a:spcBef>
              <a:buFontTx/>
              <a:buNone/>
              <a:defRPr/>
            </a:pPr>
            <a:endParaRPr lang="de-DE" altLang="de-DE" sz="400" dirty="0">
              <a:latin typeface="Calibri" panose="020F0502020204030204" pitchFamily="34" charset="0"/>
            </a:endParaRPr>
          </a:p>
          <a:p>
            <a:pPr marL="266700" indent="-266700" eaLnBrk="1" hangingPunct="1">
              <a:lnSpc>
                <a:spcPct val="80000"/>
              </a:lnSpc>
              <a:buFontTx/>
              <a:buNone/>
              <a:defRPr/>
            </a:pPr>
            <a:r>
              <a:rPr lang="de-DE" altLang="de-DE" sz="1900" dirty="0">
                <a:latin typeface="Calibri" panose="020F0502020204030204" pitchFamily="34" charset="0"/>
              </a:rPr>
              <a:t>Ticketvorverkauf:</a:t>
            </a:r>
          </a:p>
          <a:p>
            <a:pPr marL="266700" indent="-266700" eaLnBrk="1" hangingPunct="1">
              <a:lnSpc>
                <a:spcPct val="80000"/>
              </a:lnSpc>
              <a:spcBef>
                <a:spcPts val="0"/>
              </a:spcBef>
              <a:buFontTx/>
              <a:buNone/>
              <a:defRPr/>
            </a:pPr>
            <a:r>
              <a:rPr lang="de-DE" altLang="de-DE" sz="1900" dirty="0">
                <a:latin typeface="Calibri" panose="020F0502020204030204" pitchFamily="34" charset="0"/>
              </a:rPr>
              <a:t>-	Vorverkaufsstellen mit Anbindung an die großen Systembetreiber CTS, Ticketmaster, </a:t>
            </a:r>
            <a:r>
              <a:rPr lang="de-DE" altLang="de-DE" sz="1900" dirty="0" err="1">
                <a:latin typeface="Calibri" panose="020F0502020204030204" pitchFamily="34" charset="0"/>
              </a:rPr>
              <a:t>MyTicket</a:t>
            </a:r>
            <a:r>
              <a:rPr lang="de-DE" altLang="de-DE" sz="1900" dirty="0">
                <a:latin typeface="Calibri" panose="020F0502020204030204" pitchFamily="34" charset="0"/>
              </a:rPr>
              <a:t>, etc. </a:t>
            </a:r>
          </a:p>
          <a:p>
            <a:pPr marL="266700" indent="-266700" eaLnBrk="1" hangingPunct="1">
              <a:lnSpc>
                <a:spcPct val="80000"/>
              </a:lnSpc>
              <a:spcBef>
                <a:spcPts val="0"/>
              </a:spcBef>
              <a:buFontTx/>
              <a:buNone/>
              <a:defRPr/>
            </a:pPr>
            <a:r>
              <a:rPr lang="de-DE" altLang="de-DE" sz="1900" dirty="0">
                <a:latin typeface="Calibri" panose="020F0502020204030204" pitchFamily="34" charset="0"/>
              </a:rPr>
              <a:t>-	Regionale VVK-Stellen wie Plattenläden, Kneipen, Kartenhäuser, etc.</a:t>
            </a:r>
          </a:p>
          <a:p>
            <a:pPr marL="266700" indent="-266700" eaLnBrk="1" hangingPunct="1">
              <a:lnSpc>
                <a:spcPct val="80000"/>
              </a:lnSpc>
              <a:spcBef>
                <a:spcPts val="0"/>
              </a:spcBef>
              <a:buFontTx/>
              <a:buNone/>
              <a:defRPr/>
            </a:pPr>
            <a:r>
              <a:rPr lang="de-DE" altLang="de-DE" sz="1900" dirty="0">
                <a:latin typeface="Calibri" panose="020F0502020204030204" pitchFamily="34" charset="0"/>
              </a:rPr>
              <a:t>-	Onlineshops von Eventim, Ticketmaster, </a:t>
            </a:r>
            <a:r>
              <a:rPr lang="de-DE" altLang="de-DE" sz="1900" dirty="0" err="1">
                <a:latin typeface="Calibri" panose="020F0502020204030204" pitchFamily="34" charset="0"/>
              </a:rPr>
              <a:t>MyTicket</a:t>
            </a:r>
            <a:r>
              <a:rPr lang="de-DE" altLang="de-DE" sz="1900" dirty="0">
                <a:latin typeface="Calibri" panose="020F0502020204030204" pitchFamily="34" charset="0"/>
              </a:rPr>
              <a:t> etc.</a:t>
            </a:r>
          </a:p>
          <a:p>
            <a:pPr marL="266700" indent="-266700" eaLnBrk="1" hangingPunct="1">
              <a:lnSpc>
                <a:spcPct val="80000"/>
              </a:lnSpc>
              <a:spcBef>
                <a:spcPts val="0"/>
              </a:spcBef>
              <a:buFontTx/>
              <a:buNone/>
              <a:defRPr/>
            </a:pPr>
            <a:r>
              <a:rPr lang="de-DE" altLang="de-DE" sz="1900" dirty="0">
                <a:latin typeface="Calibri" panose="020F0502020204030204" pitchFamily="34" charset="0"/>
              </a:rPr>
              <a:t>-	Andere Onlineplattformen wie z.B. </a:t>
            </a:r>
            <a:r>
              <a:rPr lang="de-DE" altLang="de-DE" sz="1900" dirty="0" err="1">
                <a:latin typeface="Calibri" panose="020F0502020204030204" pitchFamily="34" charset="0"/>
              </a:rPr>
              <a:t>getgo</a:t>
            </a:r>
            <a:r>
              <a:rPr lang="de-DE" altLang="de-DE" sz="1900" dirty="0">
                <a:latin typeface="Calibri" panose="020F0502020204030204" pitchFamily="34" charset="0"/>
              </a:rPr>
              <a:t>, Kartenhaus</a:t>
            </a:r>
          </a:p>
          <a:p>
            <a:pPr marL="266700" indent="-266700" eaLnBrk="1" hangingPunct="1">
              <a:lnSpc>
                <a:spcPct val="80000"/>
              </a:lnSpc>
              <a:buFontTx/>
              <a:buNone/>
              <a:defRPr/>
            </a:pPr>
            <a:endParaRPr lang="de-DE" altLang="de-DE" sz="400" dirty="0">
              <a:latin typeface="Calibri" panose="020F0502020204030204" pitchFamily="34" charset="0"/>
            </a:endParaRPr>
          </a:p>
          <a:p>
            <a:pPr marL="0" indent="0" algn="just" eaLnBrk="1" hangingPunct="1">
              <a:lnSpc>
                <a:spcPct val="80000"/>
              </a:lnSpc>
              <a:buFontTx/>
              <a:buNone/>
              <a:defRPr/>
            </a:pPr>
            <a:r>
              <a:rPr lang="de-DE" altLang="de-DE" sz="1900" dirty="0">
                <a:latin typeface="Calibri" panose="020F0502020204030204" pitchFamily="34" charset="0"/>
              </a:rPr>
              <a:t>Beim VVK mit Computer Tickets, </a:t>
            </a:r>
            <a:r>
              <a:rPr lang="de-DE" altLang="de-DE" sz="1900" dirty="0" err="1">
                <a:latin typeface="Calibri" panose="020F0502020204030204" pitchFamily="34" charset="0"/>
              </a:rPr>
              <a:t>print@home</a:t>
            </a:r>
            <a:r>
              <a:rPr lang="de-DE" altLang="de-DE" sz="1900" dirty="0">
                <a:latin typeface="Calibri" panose="020F0502020204030204" pitchFamily="34" charset="0"/>
              </a:rPr>
              <a:t> und Ticket per Handy ist zu folgendes berücksichtigen:</a:t>
            </a:r>
          </a:p>
          <a:p>
            <a:pPr marL="0" indent="0" algn="just" eaLnBrk="1" hangingPunct="1">
              <a:lnSpc>
                <a:spcPct val="80000"/>
              </a:lnSpc>
              <a:buFontTx/>
              <a:buNone/>
              <a:defRPr/>
            </a:pPr>
            <a:r>
              <a:rPr lang="de-DE" altLang="de-DE" sz="1900" dirty="0">
                <a:latin typeface="Calibri" panose="020F0502020204030204" pitchFamily="34" charset="0"/>
              </a:rPr>
              <a:t>Bei niedrig-oder mittelpreisigen Veranstaltungen kommen u.U. Aufschläge für die Konsumenten von mehr als 40% für System, VVK- und Versandgebühren zustande</a:t>
            </a:r>
          </a:p>
          <a:p>
            <a:pPr marL="0" indent="0" algn="just" eaLnBrk="1" hangingPunct="1">
              <a:lnSpc>
                <a:spcPct val="80000"/>
              </a:lnSpc>
              <a:buFontTx/>
              <a:buNone/>
              <a:defRPr/>
            </a:pPr>
            <a:r>
              <a:rPr lang="de-DE" altLang="de-DE" sz="1900" dirty="0">
                <a:latin typeface="Calibri" panose="020F0502020204030204" pitchFamily="34" charset="0"/>
              </a:rPr>
              <a:t>Die Covid-19 Pandemie und die von den Behörden </a:t>
            </a:r>
            <a:r>
              <a:rPr lang="de-DE" altLang="de-DE" sz="1900" dirty="0" err="1">
                <a:latin typeface="Calibri" panose="020F0502020204030204" pitchFamily="34" charset="0"/>
              </a:rPr>
              <a:t>geforder-ten</a:t>
            </a:r>
            <a:r>
              <a:rPr lang="de-DE" altLang="de-DE" sz="1900" dirty="0">
                <a:latin typeface="Calibri" panose="020F0502020204030204" pitchFamily="34" charset="0"/>
              </a:rPr>
              <a:t> Maßnahmen zur Durchführung von Veranstaltungen, werden in Zukunft eine Personalisierung der Tickets und somit nachhaltige Änderungen beim Ticketing mit sich bringen. Das wird den VVK und die Art der Tickets betreffen.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9666"/>
                                        </p:tgtEl>
                                        <p:attrNameLst>
                                          <p:attrName>style.visibility</p:attrName>
                                        </p:attrNameLst>
                                      </p:cBhvr>
                                      <p:to>
                                        <p:strVal val="visible"/>
                                      </p:to>
                                    </p:set>
                                    <p:animEffect transition="in" filter="fade">
                                      <p:cBhvr>
                                        <p:cTn id="7" dur="1000"/>
                                        <p:tgtEl>
                                          <p:spTgt spid="369666"/>
                                        </p:tgtEl>
                                      </p:cBhvr>
                                    </p:animEffect>
                                    <p:anim calcmode="lin" valueType="num">
                                      <p:cBhvr>
                                        <p:cTn id="8" dur="1000" fill="hold"/>
                                        <p:tgtEl>
                                          <p:spTgt spid="369666"/>
                                        </p:tgtEl>
                                        <p:attrNameLst>
                                          <p:attrName>ppt_x</p:attrName>
                                        </p:attrNameLst>
                                      </p:cBhvr>
                                      <p:tavLst>
                                        <p:tav tm="0">
                                          <p:val>
                                            <p:strVal val="#ppt_x"/>
                                          </p:val>
                                        </p:tav>
                                        <p:tav tm="100000">
                                          <p:val>
                                            <p:strVal val="#ppt_x"/>
                                          </p:val>
                                        </p:tav>
                                      </p:tavLst>
                                    </p:anim>
                                    <p:anim calcmode="lin" valueType="num">
                                      <p:cBhvr>
                                        <p:cTn id="9" dur="1000" fill="hold"/>
                                        <p:tgtEl>
                                          <p:spTgt spid="3696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8531">
                                            <p:txEl>
                                              <p:pRg st="0" end="0"/>
                                            </p:txEl>
                                          </p:spTgt>
                                        </p:tgtEl>
                                        <p:attrNameLst>
                                          <p:attrName>style.visibility</p:attrName>
                                        </p:attrNameLst>
                                      </p:cBhvr>
                                      <p:to>
                                        <p:strVal val="visible"/>
                                      </p:to>
                                    </p:set>
                                    <p:animEffect transition="in" filter="fade">
                                      <p:cBhvr>
                                        <p:cTn id="14" dur="1000"/>
                                        <p:tgtEl>
                                          <p:spTgt spid="278531">
                                            <p:txEl>
                                              <p:pRg st="0" end="0"/>
                                            </p:txEl>
                                          </p:spTgt>
                                        </p:tgtEl>
                                      </p:cBhvr>
                                    </p:animEffect>
                                    <p:anim calcmode="lin" valueType="num">
                                      <p:cBhvr>
                                        <p:cTn id="15" dur="1000" fill="hold"/>
                                        <p:tgtEl>
                                          <p:spTgt spid="2785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8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8531">
                                            <p:txEl>
                                              <p:pRg st="2" end="2"/>
                                            </p:txEl>
                                          </p:spTgt>
                                        </p:tgtEl>
                                        <p:attrNameLst>
                                          <p:attrName>style.visibility</p:attrName>
                                        </p:attrNameLst>
                                      </p:cBhvr>
                                      <p:to>
                                        <p:strVal val="visible"/>
                                      </p:to>
                                    </p:set>
                                    <p:animEffect transition="in" filter="fade">
                                      <p:cBhvr>
                                        <p:cTn id="21" dur="1000"/>
                                        <p:tgtEl>
                                          <p:spTgt spid="278531">
                                            <p:txEl>
                                              <p:pRg st="2" end="2"/>
                                            </p:txEl>
                                          </p:spTgt>
                                        </p:tgtEl>
                                      </p:cBhvr>
                                    </p:animEffect>
                                    <p:anim calcmode="lin" valueType="num">
                                      <p:cBhvr>
                                        <p:cTn id="22" dur="1000" fill="hold"/>
                                        <p:tgtEl>
                                          <p:spTgt spid="278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853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8531">
                                            <p:txEl>
                                              <p:pRg st="3" end="3"/>
                                            </p:txEl>
                                          </p:spTgt>
                                        </p:tgtEl>
                                        <p:attrNameLst>
                                          <p:attrName>style.visibility</p:attrName>
                                        </p:attrNameLst>
                                      </p:cBhvr>
                                      <p:to>
                                        <p:strVal val="visible"/>
                                      </p:to>
                                    </p:set>
                                    <p:animEffect transition="in" filter="fade">
                                      <p:cBhvr>
                                        <p:cTn id="26" dur="1000"/>
                                        <p:tgtEl>
                                          <p:spTgt spid="278531">
                                            <p:txEl>
                                              <p:pRg st="3" end="3"/>
                                            </p:txEl>
                                          </p:spTgt>
                                        </p:tgtEl>
                                      </p:cBhvr>
                                    </p:animEffect>
                                    <p:anim calcmode="lin" valueType="num">
                                      <p:cBhvr>
                                        <p:cTn id="27" dur="1000" fill="hold"/>
                                        <p:tgtEl>
                                          <p:spTgt spid="27853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7853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8531">
                                            <p:txEl>
                                              <p:pRg st="4" end="4"/>
                                            </p:txEl>
                                          </p:spTgt>
                                        </p:tgtEl>
                                        <p:attrNameLst>
                                          <p:attrName>style.visibility</p:attrName>
                                        </p:attrNameLst>
                                      </p:cBhvr>
                                      <p:to>
                                        <p:strVal val="visible"/>
                                      </p:to>
                                    </p:set>
                                    <p:animEffect transition="in" filter="fade">
                                      <p:cBhvr>
                                        <p:cTn id="31" dur="1000"/>
                                        <p:tgtEl>
                                          <p:spTgt spid="278531">
                                            <p:txEl>
                                              <p:pRg st="4" end="4"/>
                                            </p:txEl>
                                          </p:spTgt>
                                        </p:tgtEl>
                                      </p:cBhvr>
                                    </p:animEffect>
                                    <p:anim calcmode="lin" valueType="num">
                                      <p:cBhvr>
                                        <p:cTn id="32" dur="1000" fill="hold"/>
                                        <p:tgtEl>
                                          <p:spTgt spid="27853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7853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8531">
                                            <p:txEl>
                                              <p:pRg st="5" end="5"/>
                                            </p:txEl>
                                          </p:spTgt>
                                        </p:tgtEl>
                                        <p:attrNameLst>
                                          <p:attrName>style.visibility</p:attrName>
                                        </p:attrNameLst>
                                      </p:cBhvr>
                                      <p:to>
                                        <p:strVal val="visible"/>
                                      </p:to>
                                    </p:set>
                                    <p:animEffect transition="in" filter="fade">
                                      <p:cBhvr>
                                        <p:cTn id="36" dur="1000"/>
                                        <p:tgtEl>
                                          <p:spTgt spid="278531">
                                            <p:txEl>
                                              <p:pRg st="5" end="5"/>
                                            </p:txEl>
                                          </p:spTgt>
                                        </p:tgtEl>
                                      </p:cBhvr>
                                    </p:animEffect>
                                    <p:anim calcmode="lin" valueType="num">
                                      <p:cBhvr>
                                        <p:cTn id="37" dur="1000" fill="hold"/>
                                        <p:tgtEl>
                                          <p:spTgt spid="27853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78531">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78531">
                                            <p:txEl>
                                              <p:pRg st="6" end="6"/>
                                            </p:txEl>
                                          </p:spTgt>
                                        </p:tgtEl>
                                        <p:attrNameLst>
                                          <p:attrName>style.visibility</p:attrName>
                                        </p:attrNameLst>
                                      </p:cBhvr>
                                      <p:to>
                                        <p:strVal val="visible"/>
                                      </p:to>
                                    </p:set>
                                    <p:animEffect transition="in" filter="fade">
                                      <p:cBhvr>
                                        <p:cTn id="41" dur="1000"/>
                                        <p:tgtEl>
                                          <p:spTgt spid="278531">
                                            <p:txEl>
                                              <p:pRg st="6" end="6"/>
                                            </p:txEl>
                                          </p:spTgt>
                                        </p:tgtEl>
                                      </p:cBhvr>
                                    </p:animEffect>
                                    <p:anim calcmode="lin" valueType="num">
                                      <p:cBhvr>
                                        <p:cTn id="42" dur="1000" fill="hold"/>
                                        <p:tgtEl>
                                          <p:spTgt spid="27853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78531">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8531">
                                            <p:txEl>
                                              <p:pRg st="7" end="7"/>
                                            </p:txEl>
                                          </p:spTgt>
                                        </p:tgtEl>
                                        <p:attrNameLst>
                                          <p:attrName>style.visibility</p:attrName>
                                        </p:attrNameLst>
                                      </p:cBhvr>
                                      <p:to>
                                        <p:strVal val="visible"/>
                                      </p:to>
                                    </p:set>
                                    <p:animEffect transition="in" filter="fade">
                                      <p:cBhvr>
                                        <p:cTn id="46" dur="1000"/>
                                        <p:tgtEl>
                                          <p:spTgt spid="278531">
                                            <p:txEl>
                                              <p:pRg st="7" end="7"/>
                                            </p:txEl>
                                          </p:spTgt>
                                        </p:tgtEl>
                                      </p:cBhvr>
                                    </p:animEffect>
                                    <p:anim calcmode="lin" valueType="num">
                                      <p:cBhvr>
                                        <p:cTn id="47" dur="1000" fill="hold"/>
                                        <p:tgtEl>
                                          <p:spTgt spid="278531">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78531">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78531">
                                            <p:txEl>
                                              <p:pRg st="8" end="8"/>
                                            </p:txEl>
                                          </p:spTgt>
                                        </p:tgtEl>
                                        <p:attrNameLst>
                                          <p:attrName>style.visibility</p:attrName>
                                        </p:attrNameLst>
                                      </p:cBhvr>
                                      <p:to>
                                        <p:strVal val="visible"/>
                                      </p:to>
                                    </p:set>
                                    <p:animEffect transition="in" filter="fade">
                                      <p:cBhvr>
                                        <p:cTn id="51" dur="1000"/>
                                        <p:tgtEl>
                                          <p:spTgt spid="278531">
                                            <p:txEl>
                                              <p:pRg st="8" end="8"/>
                                            </p:txEl>
                                          </p:spTgt>
                                        </p:tgtEl>
                                      </p:cBhvr>
                                    </p:animEffect>
                                    <p:anim calcmode="lin" valueType="num">
                                      <p:cBhvr>
                                        <p:cTn id="52" dur="1000" fill="hold"/>
                                        <p:tgtEl>
                                          <p:spTgt spid="278531">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785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78531">
                                            <p:txEl>
                                              <p:pRg st="10" end="10"/>
                                            </p:txEl>
                                          </p:spTgt>
                                        </p:tgtEl>
                                        <p:attrNameLst>
                                          <p:attrName>style.visibility</p:attrName>
                                        </p:attrNameLst>
                                      </p:cBhvr>
                                      <p:to>
                                        <p:strVal val="visible"/>
                                      </p:to>
                                    </p:set>
                                    <p:animEffect transition="in" filter="fade">
                                      <p:cBhvr>
                                        <p:cTn id="58" dur="1000"/>
                                        <p:tgtEl>
                                          <p:spTgt spid="278531">
                                            <p:txEl>
                                              <p:pRg st="10" end="10"/>
                                            </p:txEl>
                                          </p:spTgt>
                                        </p:tgtEl>
                                      </p:cBhvr>
                                    </p:animEffect>
                                    <p:anim calcmode="lin" valueType="num">
                                      <p:cBhvr>
                                        <p:cTn id="59" dur="1000" fill="hold"/>
                                        <p:tgtEl>
                                          <p:spTgt spid="278531">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27853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78531">
                                            <p:txEl>
                                              <p:pRg st="11" end="11"/>
                                            </p:txEl>
                                          </p:spTgt>
                                        </p:tgtEl>
                                        <p:attrNameLst>
                                          <p:attrName>style.visibility</p:attrName>
                                        </p:attrNameLst>
                                      </p:cBhvr>
                                      <p:to>
                                        <p:strVal val="visible"/>
                                      </p:to>
                                    </p:set>
                                    <p:animEffect transition="in" filter="fade">
                                      <p:cBhvr>
                                        <p:cTn id="65" dur="1000"/>
                                        <p:tgtEl>
                                          <p:spTgt spid="278531">
                                            <p:txEl>
                                              <p:pRg st="11" end="11"/>
                                            </p:txEl>
                                          </p:spTgt>
                                        </p:tgtEl>
                                      </p:cBhvr>
                                    </p:animEffect>
                                    <p:anim calcmode="lin" valueType="num">
                                      <p:cBhvr>
                                        <p:cTn id="66" dur="1000" fill="hold"/>
                                        <p:tgtEl>
                                          <p:spTgt spid="278531">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27853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78531">
                                            <p:txEl>
                                              <p:pRg st="12" end="12"/>
                                            </p:txEl>
                                          </p:spTgt>
                                        </p:tgtEl>
                                        <p:attrNameLst>
                                          <p:attrName>style.visibility</p:attrName>
                                        </p:attrNameLst>
                                      </p:cBhvr>
                                      <p:to>
                                        <p:strVal val="visible"/>
                                      </p:to>
                                    </p:set>
                                    <p:animEffect transition="in" filter="fade">
                                      <p:cBhvr>
                                        <p:cTn id="72" dur="1000"/>
                                        <p:tgtEl>
                                          <p:spTgt spid="278531">
                                            <p:txEl>
                                              <p:pRg st="12" end="12"/>
                                            </p:txEl>
                                          </p:spTgt>
                                        </p:tgtEl>
                                      </p:cBhvr>
                                    </p:animEffect>
                                    <p:anim calcmode="lin" valueType="num">
                                      <p:cBhvr>
                                        <p:cTn id="73" dur="1000" fill="hold"/>
                                        <p:tgtEl>
                                          <p:spTgt spid="278531">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27853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78531">
                                            <p:txEl>
                                              <p:pRg st="13" end="13"/>
                                            </p:txEl>
                                          </p:spTgt>
                                        </p:tgtEl>
                                        <p:attrNameLst>
                                          <p:attrName>style.visibility</p:attrName>
                                        </p:attrNameLst>
                                      </p:cBhvr>
                                      <p:to>
                                        <p:strVal val="visible"/>
                                      </p:to>
                                    </p:set>
                                    <p:animEffect transition="in" filter="fade">
                                      <p:cBhvr>
                                        <p:cTn id="79" dur="1000"/>
                                        <p:tgtEl>
                                          <p:spTgt spid="278531">
                                            <p:txEl>
                                              <p:pRg st="13" end="13"/>
                                            </p:txEl>
                                          </p:spTgt>
                                        </p:tgtEl>
                                      </p:cBhvr>
                                    </p:animEffect>
                                    <p:anim calcmode="lin" valueType="num">
                                      <p:cBhvr>
                                        <p:cTn id="80" dur="1000" fill="hold"/>
                                        <p:tgtEl>
                                          <p:spTgt spid="278531">
                                            <p:txEl>
                                              <p:pRg st="13" end="13"/>
                                            </p:txEl>
                                          </p:spTgt>
                                        </p:tgtEl>
                                        <p:attrNameLst>
                                          <p:attrName>ppt_x</p:attrName>
                                        </p:attrNameLst>
                                      </p:cBhvr>
                                      <p:tavLst>
                                        <p:tav tm="0">
                                          <p:val>
                                            <p:strVal val="#ppt_x"/>
                                          </p:val>
                                        </p:tav>
                                        <p:tav tm="100000">
                                          <p:val>
                                            <p:strVal val="#ppt_x"/>
                                          </p:val>
                                        </p:tav>
                                      </p:tavLst>
                                    </p:anim>
                                    <p:anim calcmode="lin" valueType="num">
                                      <p:cBhvr>
                                        <p:cTn id="81" dur="1000" fill="hold"/>
                                        <p:tgtEl>
                                          <p:spTgt spid="278531">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78531">
                                            <p:txEl>
                                              <p:pRg st="14" end="14"/>
                                            </p:txEl>
                                          </p:spTgt>
                                        </p:tgtEl>
                                        <p:attrNameLst>
                                          <p:attrName>style.visibility</p:attrName>
                                        </p:attrNameLst>
                                      </p:cBhvr>
                                      <p:to>
                                        <p:strVal val="visible"/>
                                      </p:to>
                                    </p:set>
                                    <p:animEffect transition="in" filter="fade">
                                      <p:cBhvr>
                                        <p:cTn id="86" dur="1000"/>
                                        <p:tgtEl>
                                          <p:spTgt spid="278531">
                                            <p:txEl>
                                              <p:pRg st="14" end="14"/>
                                            </p:txEl>
                                          </p:spTgt>
                                        </p:tgtEl>
                                      </p:cBhvr>
                                    </p:animEffect>
                                    <p:anim calcmode="lin" valueType="num">
                                      <p:cBhvr>
                                        <p:cTn id="87" dur="1000" fill="hold"/>
                                        <p:tgtEl>
                                          <p:spTgt spid="278531">
                                            <p:txEl>
                                              <p:pRg st="14" end="14"/>
                                            </p:txEl>
                                          </p:spTgt>
                                        </p:tgtEl>
                                        <p:attrNameLst>
                                          <p:attrName>ppt_x</p:attrName>
                                        </p:attrNameLst>
                                      </p:cBhvr>
                                      <p:tavLst>
                                        <p:tav tm="0">
                                          <p:val>
                                            <p:strVal val="#ppt_x"/>
                                          </p:val>
                                        </p:tav>
                                        <p:tav tm="100000">
                                          <p:val>
                                            <p:strVal val="#ppt_x"/>
                                          </p:val>
                                        </p:tav>
                                      </p:tavLst>
                                    </p:anim>
                                    <p:anim calcmode="lin" valueType="num">
                                      <p:cBhvr>
                                        <p:cTn id="88" dur="1000" fill="hold"/>
                                        <p:tgtEl>
                                          <p:spTgt spid="278531">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78531">
                                            <p:txEl>
                                              <p:pRg st="15" end="15"/>
                                            </p:txEl>
                                          </p:spTgt>
                                        </p:tgtEl>
                                        <p:attrNameLst>
                                          <p:attrName>style.visibility</p:attrName>
                                        </p:attrNameLst>
                                      </p:cBhvr>
                                      <p:to>
                                        <p:strVal val="visible"/>
                                      </p:to>
                                    </p:set>
                                    <p:animEffect transition="in" filter="fade">
                                      <p:cBhvr>
                                        <p:cTn id="93" dur="1000"/>
                                        <p:tgtEl>
                                          <p:spTgt spid="278531">
                                            <p:txEl>
                                              <p:pRg st="15" end="15"/>
                                            </p:txEl>
                                          </p:spTgt>
                                        </p:tgtEl>
                                      </p:cBhvr>
                                    </p:animEffect>
                                    <p:anim calcmode="lin" valueType="num">
                                      <p:cBhvr>
                                        <p:cTn id="94" dur="1000" fill="hold"/>
                                        <p:tgtEl>
                                          <p:spTgt spid="278531">
                                            <p:txEl>
                                              <p:pRg st="15" end="15"/>
                                            </p:txEl>
                                          </p:spTgt>
                                        </p:tgtEl>
                                        <p:attrNameLst>
                                          <p:attrName>ppt_x</p:attrName>
                                        </p:attrNameLst>
                                      </p:cBhvr>
                                      <p:tavLst>
                                        <p:tav tm="0">
                                          <p:val>
                                            <p:strVal val="#ppt_x"/>
                                          </p:val>
                                        </p:tav>
                                        <p:tav tm="100000">
                                          <p:val>
                                            <p:strVal val="#ppt_x"/>
                                          </p:val>
                                        </p:tav>
                                      </p:tavLst>
                                    </p:anim>
                                    <p:anim calcmode="lin" valueType="num">
                                      <p:cBhvr>
                                        <p:cTn id="95" dur="1000" fill="hold"/>
                                        <p:tgtEl>
                                          <p:spTgt spid="278531">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278531">
                                            <p:txEl>
                                              <p:pRg st="17" end="17"/>
                                            </p:txEl>
                                          </p:spTgt>
                                        </p:tgtEl>
                                        <p:attrNameLst>
                                          <p:attrName>style.visibility</p:attrName>
                                        </p:attrNameLst>
                                      </p:cBhvr>
                                      <p:to>
                                        <p:strVal val="visible"/>
                                      </p:to>
                                    </p:set>
                                    <p:animEffect transition="in" filter="fade">
                                      <p:cBhvr>
                                        <p:cTn id="100" dur="1000"/>
                                        <p:tgtEl>
                                          <p:spTgt spid="278531">
                                            <p:txEl>
                                              <p:pRg st="17" end="17"/>
                                            </p:txEl>
                                          </p:spTgt>
                                        </p:tgtEl>
                                      </p:cBhvr>
                                    </p:animEffect>
                                    <p:anim calcmode="lin" valueType="num">
                                      <p:cBhvr>
                                        <p:cTn id="101" dur="1000" fill="hold"/>
                                        <p:tgtEl>
                                          <p:spTgt spid="278531">
                                            <p:txEl>
                                              <p:pRg st="17" end="17"/>
                                            </p:txEl>
                                          </p:spTgt>
                                        </p:tgtEl>
                                        <p:attrNameLst>
                                          <p:attrName>ppt_x</p:attrName>
                                        </p:attrNameLst>
                                      </p:cBhvr>
                                      <p:tavLst>
                                        <p:tav tm="0">
                                          <p:val>
                                            <p:strVal val="#ppt_x"/>
                                          </p:val>
                                        </p:tav>
                                        <p:tav tm="100000">
                                          <p:val>
                                            <p:strVal val="#ppt_x"/>
                                          </p:val>
                                        </p:tav>
                                      </p:tavLst>
                                    </p:anim>
                                    <p:anim calcmode="lin" valueType="num">
                                      <p:cBhvr>
                                        <p:cTn id="102" dur="1000" fill="hold"/>
                                        <p:tgtEl>
                                          <p:spTgt spid="278531">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78531">
                                            <p:txEl>
                                              <p:pRg st="18" end="18"/>
                                            </p:txEl>
                                          </p:spTgt>
                                        </p:tgtEl>
                                        <p:attrNameLst>
                                          <p:attrName>style.visibility</p:attrName>
                                        </p:attrNameLst>
                                      </p:cBhvr>
                                      <p:to>
                                        <p:strVal val="visible"/>
                                      </p:to>
                                    </p:set>
                                    <p:animEffect transition="in" filter="fade">
                                      <p:cBhvr>
                                        <p:cTn id="107" dur="1000"/>
                                        <p:tgtEl>
                                          <p:spTgt spid="278531">
                                            <p:txEl>
                                              <p:pRg st="18" end="18"/>
                                            </p:txEl>
                                          </p:spTgt>
                                        </p:tgtEl>
                                      </p:cBhvr>
                                    </p:animEffect>
                                    <p:anim calcmode="lin" valueType="num">
                                      <p:cBhvr>
                                        <p:cTn id="108" dur="1000" fill="hold"/>
                                        <p:tgtEl>
                                          <p:spTgt spid="278531">
                                            <p:txEl>
                                              <p:pRg st="18" end="18"/>
                                            </p:txEl>
                                          </p:spTgt>
                                        </p:tgtEl>
                                        <p:attrNameLst>
                                          <p:attrName>ppt_x</p:attrName>
                                        </p:attrNameLst>
                                      </p:cBhvr>
                                      <p:tavLst>
                                        <p:tav tm="0">
                                          <p:val>
                                            <p:strVal val="#ppt_x"/>
                                          </p:val>
                                        </p:tav>
                                        <p:tav tm="100000">
                                          <p:val>
                                            <p:strVal val="#ppt_x"/>
                                          </p:val>
                                        </p:tav>
                                      </p:tavLst>
                                    </p:anim>
                                    <p:anim calcmode="lin" valueType="num">
                                      <p:cBhvr>
                                        <p:cTn id="109" dur="1000" fill="hold"/>
                                        <p:tgtEl>
                                          <p:spTgt spid="278531">
                                            <p:txEl>
                                              <p:pRg st="18" end="18"/>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78531">
                                            <p:txEl>
                                              <p:pRg st="20" end="20"/>
                                            </p:txEl>
                                          </p:spTgt>
                                        </p:tgtEl>
                                        <p:attrNameLst>
                                          <p:attrName>style.visibility</p:attrName>
                                        </p:attrNameLst>
                                      </p:cBhvr>
                                      <p:to>
                                        <p:strVal val="visible"/>
                                      </p:to>
                                    </p:set>
                                    <p:animEffect transition="in" filter="fade">
                                      <p:cBhvr>
                                        <p:cTn id="112" dur="1000"/>
                                        <p:tgtEl>
                                          <p:spTgt spid="278531">
                                            <p:txEl>
                                              <p:pRg st="20" end="20"/>
                                            </p:txEl>
                                          </p:spTgt>
                                        </p:tgtEl>
                                      </p:cBhvr>
                                    </p:animEffect>
                                    <p:anim calcmode="lin" valueType="num">
                                      <p:cBhvr>
                                        <p:cTn id="113" dur="1000" fill="hold"/>
                                        <p:tgtEl>
                                          <p:spTgt spid="278531">
                                            <p:txEl>
                                              <p:pRg st="20" end="20"/>
                                            </p:txEl>
                                          </p:spTgt>
                                        </p:tgtEl>
                                        <p:attrNameLst>
                                          <p:attrName>ppt_x</p:attrName>
                                        </p:attrNameLst>
                                      </p:cBhvr>
                                      <p:tavLst>
                                        <p:tav tm="0">
                                          <p:val>
                                            <p:strVal val="#ppt_x"/>
                                          </p:val>
                                        </p:tav>
                                        <p:tav tm="100000">
                                          <p:val>
                                            <p:strVal val="#ppt_x"/>
                                          </p:val>
                                        </p:tav>
                                      </p:tavLst>
                                    </p:anim>
                                    <p:anim calcmode="lin" valueType="num">
                                      <p:cBhvr>
                                        <p:cTn id="114" dur="1000" fill="hold"/>
                                        <p:tgtEl>
                                          <p:spTgt spid="278531">
                                            <p:txEl>
                                              <p:pRg st="20" end="20"/>
                                            </p:txEl>
                                          </p:spTgt>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278531">
                                            <p:txEl>
                                              <p:pRg st="19" end="19"/>
                                            </p:txEl>
                                          </p:spTgt>
                                        </p:tgtEl>
                                        <p:attrNameLst>
                                          <p:attrName>style.visibility</p:attrName>
                                        </p:attrNameLst>
                                      </p:cBhvr>
                                      <p:to>
                                        <p:strVal val="visible"/>
                                      </p:to>
                                    </p:set>
                                    <p:animEffect transition="in" filter="fade">
                                      <p:cBhvr>
                                        <p:cTn id="117" dur="1000"/>
                                        <p:tgtEl>
                                          <p:spTgt spid="278531">
                                            <p:txEl>
                                              <p:pRg st="19" end="19"/>
                                            </p:txEl>
                                          </p:spTgt>
                                        </p:tgtEl>
                                      </p:cBhvr>
                                    </p:animEffect>
                                    <p:anim calcmode="lin" valueType="num">
                                      <p:cBhvr>
                                        <p:cTn id="118" dur="1000" fill="hold"/>
                                        <p:tgtEl>
                                          <p:spTgt spid="278531">
                                            <p:txEl>
                                              <p:pRg st="19" end="19"/>
                                            </p:txEl>
                                          </p:spTgt>
                                        </p:tgtEl>
                                        <p:attrNameLst>
                                          <p:attrName>ppt_x</p:attrName>
                                        </p:attrNameLst>
                                      </p:cBhvr>
                                      <p:tavLst>
                                        <p:tav tm="0">
                                          <p:val>
                                            <p:strVal val="#ppt_x"/>
                                          </p:val>
                                        </p:tav>
                                        <p:tav tm="100000">
                                          <p:val>
                                            <p:strVal val="#ppt_x"/>
                                          </p:val>
                                        </p:tav>
                                      </p:tavLst>
                                    </p:anim>
                                    <p:anim calcmode="lin" valueType="num">
                                      <p:cBhvr>
                                        <p:cTn id="119" dur="1000" fill="hold"/>
                                        <p:tgtEl>
                                          <p:spTgt spid="278531">
                                            <p:txEl>
                                              <p:pRg st="19" end="19"/>
                                            </p:txEl>
                                          </p:spTgt>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78531">
                                            <p:txEl>
                                              <p:pRg st="21" end="21"/>
                                            </p:txEl>
                                          </p:spTgt>
                                        </p:tgtEl>
                                        <p:attrNameLst>
                                          <p:attrName>style.visibility</p:attrName>
                                        </p:attrNameLst>
                                      </p:cBhvr>
                                      <p:to>
                                        <p:strVal val="visible"/>
                                      </p:to>
                                    </p:set>
                                    <p:animEffect transition="in" filter="fade">
                                      <p:cBhvr>
                                        <p:cTn id="122" dur="1000"/>
                                        <p:tgtEl>
                                          <p:spTgt spid="278531">
                                            <p:txEl>
                                              <p:pRg st="21" end="21"/>
                                            </p:txEl>
                                          </p:spTgt>
                                        </p:tgtEl>
                                      </p:cBhvr>
                                    </p:animEffect>
                                    <p:anim calcmode="lin" valueType="num">
                                      <p:cBhvr>
                                        <p:cTn id="123" dur="1000" fill="hold"/>
                                        <p:tgtEl>
                                          <p:spTgt spid="278531">
                                            <p:txEl>
                                              <p:pRg st="21" end="21"/>
                                            </p:txEl>
                                          </p:spTgt>
                                        </p:tgtEl>
                                        <p:attrNameLst>
                                          <p:attrName>ppt_x</p:attrName>
                                        </p:attrNameLst>
                                      </p:cBhvr>
                                      <p:tavLst>
                                        <p:tav tm="0">
                                          <p:val>
                                            <p:strVal val="#ppt_x"/>
                                          </p:val>
                                        </p:tav>
                                        <p:tav tm="100000">
                                          <p:val>
                                            <p:strVal val="#ppt_x"/>
                                          </p:val>
                                        </p:tav>
                                      </p:tavLst>
                                    </p:anim>
                                    <p:anim calcmode="lin" valueType="num">
                                      <p:cBhvr>
                                        <p:cTn id="124" dur="1000" fill="hold"/>
                                        <p:tgtEl>
                                          <p:spTgt spid="278531">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278531">
                                            <p:txEl>
                                              <p:pRg st="23" end="23"/>
                                            </p:txEl>
                                          </p:spTgt>
                                        </p:tgtEl>
                                        <p:attrNameLst>
                                          <p:attrName>style.visibility</p:attrName>
                                        </p:attrNameLst>
                                      </p:cBhvr>
                                      <p:to>
                                        <p:strVal val="visible"/>
                                      </p:to>
                                    </p:set>
                                    <p:animEffect transition="in" filter="fade">
                                      <p:cBhvr>
                                        <p:cTn id="129" dur="1000"/>
                                        <p:tgtEl>
                                          <p:spTgt spid="278531">
                                            <p:txEl>
                                              <p:pRg st="23" end="23"/>
                                            </p:txEl>
                                          </p:spTgt>
                                        </p:tgtEl>
                                      </p:cBhvr>
                                    </p:animEffect>
                                    <p:anim calcmode="lin" valueType="num">
                                      <p:cBhvr>
                                        <p:cTn id="130" dur="1000" fill="hold"/>
                                        <p:tgtEl>
                                          <p:spTgt spid="278531">
                                            <p:txEl>
                                              <p:pRg st="23" end="23"/>
                                            </p:txEl>
                                          </p:spTgt>
                                        </p:tgtEl>
                                        <p:attrNameLst>
                                          <p:attrName>ppt_x</p:attrName>
                                        </p:attrNameLst>
                                      </p:cBhvr>
                                      <p:tavLst>
                                        <p:tav tm="0">
                                          <p:val>
                                            <p:strVal val="#ppt_x"/>
                                          </p:val>
                                        </p:tav>
                                        <p:tav tm="100000">
                                          <p:val>
                                            <p:strVal val="#ppt_x"/>
                                          </p:val>
                                        </p:tav>
                                      </p:tavLst>
                                    </p:anim>
                                    <p:anim calcmode="lin" valueType="num">
                                      <p:cBhvr>
                                        <p:cTn id="131" dur="1000" fill="hold"/>
                                        <p:tgtEl>
                                          <p:spTgt spid="278531">
                                            <p:txEl>
                                              <p:pRg st="23" end="23"/>
                                            </p:tx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278531">
                                            <p:txEl>
                                              <p:pRg st="24" end="24"/>
                                            </p:txEl>
                                          </p:spTgt>
                                        </p:tgtEl>
                                        <p:attrNameLst>
                                          <p:attrName>style.visibility</p:attrName>
                                        </p:attrNameLst>
                                      </p:cBhvr>
                                      <p:to>
                                        <p:strVal val="visible"/>
                                      </p:to>
                                    </p:set>
                                    <p:animEffect transition="in" filter="fade">
                                      <p:cBhvr>
                                        <p:cTn id="136" dur="1000"/>
                                        <p:tgtEl>
                                          <p:spTgt spid="278531">
                                            <p:txEl>
                                              <p:pRg st="24" end="24"/>
                                            </p:txEl>
                                          </p:spTgt>
                                        </p:tgtEl>
                                      </p:cBhvr>
                                    </p:animEffect>
                                    <p:anim calcmode="lin" valueType="num">
                                      <p:cBhvr>
                                        <p:cTn id="137" dur="1000" fill="hold"/>
                                        <p:tgtEl>
                                          <p:spTgt spid="278531">
                                            <p:txEl>
                                              <p:pRg st="24" end="24"/>
                                            </p:txEl>
                                          </p:spTgt>
                                        </p:tgtEl>
                                        <p:attrNameLst>
                                          <p:attrName>ppt_x</p:attrName>
                                        </p:attrNameLst>
                                      </p:cBhvr>
                                      <p:tavLst>
                                        <p:tav tm="0">
                                          <p:val>
                                            <p:strVal val="#ppt_x"/>
                                          </p:val>
                                        </p:tav>
                                        <p:tav tm="100000">
                                          <p:val>
                                            <p:strVal val="#ppt_x"/>
                                          </p:val>
                                        </p:tav>
                                      </p:tavLst>
                                    </p:anim>
                                    <p:anim calcmode="lin" valueType="num">
                                      <p:cBhvr>
                                        <p:cTn id="138" dur="1000" fill="hold"/>
                                        <p:tgtEl>
                                          <p:spTgt spid="278531">
                                            <p:txEl>
                                              <p:pRg st="24" end="24"/>
                                            </p:tx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278531">
                                            <p:txEl>
                                              <p:pRg st="25" end="25"/>
                                            </p:txEl>
                                          </p:spTgt>
                                        </p:tgtEl>
                                        <p:attrNameLst>
                                          <p:attrName>style.visibility</p:attrName>
                                        </p:attrNameLst>
                                      </p:cBhvr>
                                      <p:to>
                                        <p:strVal val="visible"/>
                                      </p:to>
                                    </p:set>
                                    <p:animEffect transition="in" filter="fade">
                                      <p:cBhvr>
                                        <p:cTn id="143" dur="1000"/>
                                        <p:tgtEl>
                                          <p:spTgt spid="278531">
                                            <p:txEl>
                                              <p:pRg st="25" end="25"/>
                                            </p:txEl>
                                          </p:spTgt>
                                        </p:tgtEl>
                                      </p:cBhvr>
                                    </p:animEffect>
                                    <p:anim calcmode="lin" valueType="num">
                                      <p:cBhvr>
                                        <p:cTn id="144" dur="1000" fill="hold"/>
                                        <p:tgtEl>
                                          <p:spTgt spid="278531">
                                            <p:txEl>
                                              <p:pRg st="25" end="25"/>
                                            </p:txEl>
                                          </p:spTgt>
                                        </p:tgtEl>
                                        <p:attrNameLst>
                                          <p:attrName>ppt_x</p:attrName>
                                        </p:attrNameLst>
                                      </p:cBhvr>
                                      <p:tavLst>
                                        <p:tav tm="0">
                                          <p:val>
                                            <p:strVal val="#ppt_x"/>
                                          </p:val>
                                        </p:tav>
                                        <p:tav tm="100000">
                                          <p:val>
                                            <p:strVal val="#ppt_x"/>
                                          </p:val>
                                        </p:tav>
                                      </p:tavLst>
                                    </p:anim>
                                    <p:anim calcmode="lin" valueType="num">
                                      <p:cBhvr>
                                        <p:cTn id="145" dur="1000" fill="hold"/>
                                        <p:tgtEl>
                                          <p:spTgt spid="278531">
                                            <p:txEl>
                                              <p:pRg st="25" end="2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p:bldP spid="278531"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el 7">
            <a:extLst>
              <a:ext uri="{FF2B5EF4-FFF2-40B4-BE49-F238E27FC236}">
                <a16:creationId xmlns:a16="http://schemas.microsoft.com/office/drawing/2014/main" id="{C49AC6C6-0EDB-8F54-07BE-9A6443CC5082}"/>
              </a:ext>
            </a:extLst>
          </p:cNvPr>
          <p:cNvSpPr txBox="1">
            <a:spLocks/>
          </p:cNvSpPr>
          <p:nvPr/>
        </p:nvSpPr>
        <p:spPr bwMode="auto">
          <a:xfrm>
            <a:off x="171450" y="323850"/>
            <a:ext cx="64087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3000" b="1">
                <a:solidFill>
                  <a:srgbClr val="FF0000"/>
                </a:solidFill>
                <a:latin typeface="Calibri" panose="020F0502020204030204" pitchFamily="34" charset="0"/>
              </a:rPr>
              <a:t>Ausländersteuer</a:t>
            </a:r>
          </a:p>
        </p:txBody>
      </p:sp>
      <p:sp>
        <p:nvSpPr>
          <p:cNvPr id="9" name="Rectangle 3">
            <a:extLst>
              <a:ext uri="{FF2B5EF4-FFF2-40B4-BE49-F238E27FC236}">
                <a16:creationId xmlns:a16="http://schemas.microsoft.com/office/drawing/2014/main" id="{D9894475-2674-9103-3210-3600D61180F3}"/>
              </a:ext>
            </a:extLst>
          </p:cNvPr>
          <p:cNvSpPr>
            <a:spLocks noGrp="1" noChangeArrowheads="1"/>
          </p:cNvSpPr>
          <p:nvPr>
            <p:ph idx="1"/>
          </p:nvPr>
        </p:nvSpPr>
        <p:spPr>
          <a:xfrm>
            <a:off x="565150" y="1547813"/>
            <a:ext cx="5976938" cy="6480175"/>
          </a:xfrm>
        </p:spPr>
        <p:txBody>
          <a:bodyPr>
            <a:noAutofit/>
          </a:bodyPr>
          <a:lstStyle/>
          <a:p>
            <a:pPr algn="just">
              <a:lnSpc>
                <a:spcPct val="90000"/>
              </a:lnSpc>
              <a:spcBef>
                <a:spcPts val="300"/>
              </a:spcBef>
              <a:buFont typeface="Arial" charset="0"/>
              <a:buChar char="•"/>
              <a:defRPr/>
            </a:pPr>
            <a:r>
              <a:rPr lang="de-DE" altLang="de-DE" sz="1900" dirty="0">
                <a:latin typeface="Calibri" panose="020F0502020204030204" pitchFamily="34" charset="0"/>
              </a:rPr>
              <a:t>Jeder, der im Ausland lebt und in  Deutschland Einnahmen erzielt, muss die sog. </a:t>
            </a:r>
            <a:r>
              <a:rPr lang="de-DE" altLang="de-DE" sz="1900" i="1" dirty="0">
                <a:latin typeface="Calibri" panose="020F0502020204030204" pitchFamily="34" charset="0"/>
              </a:rPr>
              <a:t>Ausländersteuer</a:t>
            </a:r>
            <a:r>
              <a:rPr lang="de-DE" altLang="de-DE" sz="1900" dirty="0">
                <a:latin typeface="Calibri" panose="020F0502020204030204" pitchFamily="34" charset="0"/>
              </a:rPr>
              <a:t> abführen.</a:t>
            </a:r>
          </a:p>
          <a:p>
            <a:pPr algn="just">
              <a:lnSpc>
                <a:spcPct val="90000"/>
              </a:lnSpc>
              <a:spcBef>
                <a:spcPts val="300"/>
              </a:spcBef>
              <a:buFont typeface="Arial" charset="0"/>
              <a:buChar char="•"/>
              <a:defRPr/>
            </a:pPr>
            <a:r>
              <a:rPr lang="de-DE" altLang="de-DE" sz="1900" dirty="0">
                <a:solidFill>
                  <a:srgbClr val="000000"/>
                </a:solidFill>
                <a:latin typeface="Calibri" panose="020F0502020204030204" pitchFamily="34" charset="0"/>
              </a:rPr>
              <a:t>Der Örtliche Veranstalter führt die </a:t>
            </a:r>
            <a:r>
              <a:rPr lang="de-DE" altLang="de-DE" sz="1900" i="1" dirty="0">
                <a:solidFill>
                  <a:srgbClr val="000000"/>
                </a:solidFill>
                <a:latin typeface="Calibri" panose="020F0502020204030204" pitchFamily="34" charset="0"/>
              </a:rPr>
              <a:t>Ausländersteuer</a:t>
            </a:r>
            <a:r>
              <a:rPr lang="de-DE" altLang="de-DE" sz="1900" dirty="0">
                <a:solidFill>
                  <a:srgbClr val="000000"/>
                </a:solidFill>
                <a:latin typeface="Calibri" panose="020F0502020204030204" pitchFamily="34" charset="0"/>
              </a:rPr>
              <a:t> an das Finanzamt ab und behält diese ggf. von der Gage ein  </a:t>
            </a:r>
          </a:p>
          <a:p>
            <a:pPr algn="just">
              <a:lnSpc>
                <a:spcPct val="90000"/>
              </a:lnSpc>
              <a:spcBef>
                <a:spcPts val="300"/>
              </a:spcBef>
              <a:buFont typeface="Arial" charset="0"/>
              <a:buChar char="•"/>
              <a:defRPr/>
            </a:pPr>
            <a:r>
              <a:rPr lang="de-DE" altLang="de-DE" sz="1900" dirty="0">
                <a:solidFill>
                  <a:srgbClr val="000000"/>
                </a:solidFill>
                <a:latin typeface="Calibri" panose="020F0502020204030204" pitchFamily="34" charset="0"/>
              </a:rPr>
              <a:t>Die Höhe der </a:t>
            </a:r>
            <a:r>
              <a:rPr lang="de-DE" altLang="de-DE" sz="1900" i="1" dirty="0">
                <a:solidFill>
                  <a:srgbClr val="000000"/>
                </a:solidFill>
                <a:latin typeface="Calibri" panose="020F0502020204030204" pitchFamily="34" charset="0"/>
              </a:rPr>
              <a:t>Ausländersteuer</a:t>
            </a:r>
            <a:r>
              <a:rPr lang="de-DE" altLang="de-DE" sz="1900" dirty="0">
                <a:solidFill>
                  <a:srgbClr val="000000"/>
                </a:solidFill>
                <a:latin typeface="Calibri" panose="020F0502020204030204" pitchFamily="34" charset="0"/>
              </a:rPr>
              <a:t> beträgt z.Zt. ca. 15%  ggf. zzgl. </a:t>
            </a:r>
            <a:r>
              <a:rPr lang="de-DE" altLang="de-DE" sz="1900" i="1" dirty="0">
                <a:solidFill>
                  <a:srgbClr val="000000"/>
                </a:solidFill>
                <a:latin typeface="Calibri" panose="020F0502020204030204" pitchFamily="34" charset="0"/>
              </a:rPr>
              <a:t>Solidaritätszuschlag</a:t>
            </a:r>
            <a:r>
              <a:rPr lang="de-DE" altLang="de-DE" sz="1900" dirty="0">
                <a:solidFill>
                  <a:srgbClr val="000000"/>
                </a:solidFill>
                <a:latin typeface="Calibri" panose="020F0502020204030204" pitchFamily="34" charset="0"/>
              </a:rPr>
              <a:t> (5,5%) der Gage</a:t>
            </a:r>
          </a:p>
          <a:p>
            <a:pPr algn="just">
              <a:lnSpc>
                <a:spcPct val="90000"/>
              </a:lnSpc>
              <a:spcBef>
                <a:spcPts val="300"/>
              </a:spcBef>
              <a:buFont typeface="Arial" charset="0"/>
              <a:buChar char="•"/>
              <a:defRPr/>
            </a:pPr>
            <a:r>
              <a:rPr lang="de-DE" altLang="de-DE" sz="1900" dirty="0">
                <a:latin typeface="Calibri" panose="020F0502020204030204" pitchFamily="34" charset="0"/>
              </a:rPr>
              <a:t>Besteht zwischen Deutschland und dem Land, in dem  der Künstler seinen ständigen Wohnsitz hat, ein </a:t>
            </a:r>
            <a:r>
              <a:rPr lang="de-DE" altLang="de-DE" sz="1900" i="1" dirty="0">
                <a:latin typeface="Calibri" panose="020F0502020204030204" pitchFamily="34" charset="0"/>
              </a:rPr>
              <a:t>Doppelbesteuerungsabkommen,</a:t>
            </a:r>
            <a:r>
              <a:rPr lang="de-DE" altLang="de-DE" sz="1900" dirty="0">
                <a:latin typeface="Calibri" panose="020F0502020204030204" pitchFamily="34" charset="0"/>
              </a:rPr>
              <a:t> kann dieser die in Deutschland abgeführte </a:t>
            </a:r>
            <a:r>
              <a:rPr lang="de-DE" altLang="de-DE" sz="1900" i="1" dirty="0">
                <a:latin typeface="Calibri" panose="020F0502020204030204" pitchFamily="34" charset="0"/>
              </a:rPr>
              <a:t>Ausländersteuer</a:t>
            </a:r>
            <a:r>
              <a:rPr lang="de-DE" altLang="de-DE" sz="1900" dirty="0">
                <a:latin typeface="Calibri" panose="020F0502020204030204" pitchFamily="34" charset="0"/>
              </a:rPr>
              <a:t> bei den dort abzuführenden Steuern in Abzug bringen</a:t>
            </a:r>
          </a:p>
          <a:p>
            <a:pPr algn="just">
              <a:lnSpc>
                <a:spcPct val="90000"/>
              </a:lnSpc>
              <a:spcBef>
                <a:spcPts val="300"/>
              </a:spcBef>
              <a:spcAft>
                <a:spcPts val="600"/>
              </a:spcAft>
              <a:buFont typeface="Arial" charset="0"/>
              <a:buChar char="•"/>
              <a:defRPr/>
            </a:pPr>
            <a:r>
              <a:rPr lang="de-DE" altLang="de-DE" sz="1900" dirty="0">
                <a:latin typeface="Calibri" panose="020F0502020204030204" pitchFamily="34" charset="0"/>
              </a:rPr>
              <a:t>Wird die </a:t>
            </a:r>
            <a:r>
              <a:rPr lang="de-DE" altLang="de-DE" sz="1900" i="1" dirty="0">
                <a:latin typeface="Calibri" panose="020F0502020204030204" pitchFamily="34" charset="0"/>
              </a:rPr>
              <a:t>Ausländersteuer</a:t>
            </a:r>
            <a:r>
              <a:rPr lang="de-DE" altLang="de-DE" sz="1900" dirty="0">
                <a:latin typeface="Calibri" panose="020F0502020204030204" pitchFamily="34" charset="0"/>
              </a:rPr>
              <a:t> nicht abgeführt macht sich der Veranstalter der Steuerhinterziehung und damit einer Straftat schuldig, da er gegenüber dem Finanzamt der sog. Vergütungs- bzw. Haftungs-schuldner ist</a:t>
            </a:r>
          </a:p>
          <a:p>
            <a:pPr marL="0" indent="0">
              <a:lnSpc>
                <a:spcPct val="90000"/>
              </a:lnSpc>
              <a:spcBef>
                <a:spcPts val="300"/>
              </a:spcBef>
              <a:spcAft>
                <a:spcPts val="600"/>
              </a:spcAft>
              <a:buFont typeface="Arial" charset="0"/>
              <a:buNone/>
              <a:defRPr/>
            </a:pPr>
            <a:endParaRPr lang="de-DE" altLang="de-DE" sz="1000" dirty="0">
              <a:latin typeface="Calibri" panose="020F0502020204030204" pitchFamily="34" charset="0"/>
            </a:endParaRPr>
          </a:p>
          <a:p>
            <a:pPr marL="0" indent="0">
              <a:lnSpc>
                <a:spcPct val="80000"/>
              </a:lnSpc>
              <a:buFont typeface="Arial" charset="0"/>
              <a:buNone/>
              <a:defRPr/>
            </a:pPr>
            <a:r>
              <a:rPr lang="de-DE" sz="1900" dirty="0">
                <a:latin typeface="Calibri" panose="020F0502020204030204" pitchFamily="34" charset="0"/>
              </a:rPr>
              <a:t>(Quelle: </a:t>
            </a:r>
            <a:r>
              <a:rPr lang="de-DE" sz="1900" dirty="0">
                <a:latin typeface="Calibri" panose="020F0502020204030204" pitchFamily="34" charset="0"/>
                <a:hlinkClick r:id="rId3"/>
              </a:rPr>
              <a:t>www.eumrecht.de</a:t>
            </a:r>
            <a:r>
              <a:rPr lang="de-DE" sz="1900" dirty="0">
                <a:latin typeface="Calibri" panose="020F0502020204030204" pitchFamily="34" charset="0"/>
              </a:rPr>
              <a:t>)</a:t>
            </a:r>
            <a:endParaRPr lang="de-DE" altLang="de-DE" sz="1900" dirty="0">
              <a:latin typeface="Calibri" panose="020F050202020403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1714"/>
                                        </p:tgtEl>
                                        <p:attrNameLst>
                                          <p:attrName>style.visibility</p:attrName>
                                        </p:attrNameLst>
                                      </p:cBhvr>
                                      <p:to>
                                        <p:strVal val="visible"/>
                                      </p:to>
                                    </p:set>
                                    <p:animEffect transition="in" filter="fade">
                                      <p:cBhvr>
                                        <p:cTn id="7" dur="1000"/>
                                        <p:tgtEl>
                                          <p:spTgt spid="371714"/>
                                        </p:tgtEl>
                                      </p:cBhvr>
                                    </p:animEffect>
                                    <p:anim calcmode="lin" valueType="num">
                                      <p:cBhvr>
                                        <p:cTn id="8" dur="1000" fill="hold"/>
                                        <p:tgtEl>
                                          <p:spTgt spid="371714"/>
                                        </p:tgtEl>
                                        <p:attrNameLst>
                                          <p:attrName>ppt_x</p:attrName>
                                        </p:attrNameLst>
                                      </p:cBhvr>
                                      <p:tavLst>
                                        <p:tav tm="0">
                                          <p:val>
                                            <p:strVal val="#ppt_x"/>
                                          </p:val>
                                        </p:tav>
                                        <p:tav tm="100000">
                                          <p:val>
                                            <p:strVal val="#ppt_x"/>
                                          </p:val>
                                        </p:tav>
                                      </p:tavLst>
                                    </p:anim>
                                    <p:anim calcmode="lin" valueType="num">
                                      <p:cBhvr>
                                        <p:cTn id="9" dur="1000" fill="hold"/>
                                        <p:tgtEl>
                                          <p:spTgt spid="3717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itel 7">
            <a:extLst>
              <a:ext uri="{FF2B5EF4-FFF2-40B4-BE49-F238E27FC236}">
                <a16:creationId xmlns:a16="http://schemas.microsoft.com/office/drawing/2014/main" id="{76AF8AC4-EB37-3C9F-B8C0-DC2F4E964EB2}"/>
              </a:ext>
            </a:extLst>
          </p:cNvPr>
          <p:cNvSpPr txBox="1">
            <a:spLocks/>
          </p:cNvSpPr>
          <p:nvPr/>
        </p:nvSpPr>
        <p:spPr bwMode="auto">
          <a:xfrm>
            <a:off x="188913" y="611188"/>
            <a:ext cx="64087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3000" b="1">
                <a:solidFill>
                  <a:srgbClr val="FF0000"/>
                </a:solidFill>
                <a:latin typeface="Calibri" panose="020F0502020204030204" pitchFamily="34" charset="0"/>
              </a:rPr>
              <a:t>Künstlersozialkasse (KSK)</a:t>
            </a:r>
          </a:p>
        </p:txBody>
      </p:sp>
      <p:sp>
        <p:nvSpPr>
          <p:cNvPr id="9" name="Rectangle 3">
            <a:extLst>
              <a:ext uri="{FF2B5EF4-FFF2-40B4-BE49-F238E27FC236}">
                <a16:creationId xmlns:a16="http://schemas.microsoft.com/office/drawing/2014/main" id="{78758CF9-4BE2-8004-80EB-F40A41211057}"/>
              </a:ext>
            </a:extLst>
          </p:cNvPr>
          <p:cNvSpPr>
            <a:spLocks noGrp="1" noChangeArrowheads="1"/>
          </p:cNvSpPr>
          <p:nvPr>
            <p:ph idx="1"/>
          </p:nvPr>
        </p:nvSpPr>
        <p:spPr>
          <a:xfrm>
            <a:off x="404813" y="1476375"/>
            <a:ext cx="5976937" cy="4032250"/>
          </a:xfrm>
        </p:spPr>
        <p:txBody>
          <a:bodyPr>
            <a:noAutofit/>
          </a:bodyPr>
          <a:lstStyle/>
          <a:p>
            <a:pPr algn="just">
              <a:lnSpc>
                <a:spcPct val="90000"/>
              </a:lnSpc>
              <a:buFont typeface="Arial" charset="0"/>
              <a:buChar char="•"/>
              <a:defRPr/>
            </a:pPr>
            <a:r>
              <a:rPr lang="de-DE" sz="1900" dirty="0">
                <a:latin typeface="Calibri" panose="020F0502020204030204" pitchFamily="34" charset="0"/>
              </a:rPr>
              <a:t>Der Künstler muss Mitglied werden und hat als Mitglied Beiträge zu entrichten </a:t>
            </a:r>
          </a:p>
          <a:p>
            <a:pPr algn="just">
              <a:lnSpc>
                <a:spcPct val="90000"/>
              </a:lnSpc>
              <a:buFont typeface="Arial" charset="0"/>
              <a:buChar char="•"/>
              <a:defRPr/>
            </a:pPr>
            <a:r>
              <a:rPr lang="de-DE" sz="1900" dirty="0">
                <a:latin typeface="Calibri" panose="020F0502020204030204" pitchFamily="34" charset="0"/>
              </a:rPr>
              <a:t>Völlig unbenommen, ob der gebuchte Künstler Mitglied der KSK ist oder nicht, hat der Veranstalter an die KSK einen Beitrag von z.Zt. 4% an die KSK zu entrichten. Sie werden nach der Summe aller Entgelte berechnet, welche der Verwerter, also in diesem Fall der Veranstalter, in einem Jahr für Kunst aufgewendet hat</a:t>
            </a:r>
          </a:p>
          <a:p>
            <a:pPr algn="just">
              <a:lnSpc>
                <a:spcPct val="90000"/>
              </a:lnSpc>
              <a:buFont typeface="Arial" charset="0"/>
              <a:buChar char="•"/>
              <a:defRPr/>
            </a:pPr>
            <a:r>
              <a:rPr lang="de-DE" sz="1900" dirty="0">
                <a:latin typeface="Calibri" panose="020F0502020204030204" pitchFamily="34" charset="0"/>
              </a:rPr>
              <a:t>Die Beiträge zur KSK werden üblicherweise vom Örtlichen Veranstalter abgeführt</a:t>
            </a:r>
          </a:p>
          <a:p>
            <a:pPr marL="0" indent="0">
              <a:lnSpc>
                <a:spcPct val="90000"/>
              </a:lnSpc>
              <a:buFont typeface="Arial" charset="0"/>
              <a:buNone/>
              <a:defRPr/>
            </a:pPr>
            <a:endParaRPr lang="de-DE" altLang="de-DE" sz="1000" dirty="0">
              <a:latin typeface="Calibri" panose="020F0502020204030204" pitchFamily="34" charset="0"/>
            </a:endParaRPr>
          </a:p>
          <a:p>
            <a:pPr marL="0" indent="0">
              <a:lnSpc>
                <a:spcPct val="90000"/>
              </a:lnSpc>
              <a:buFont typeface="Arial" charset="0"/>
              <a:buNone/>
              <a:defRPr/>
            </a:pPr>
            <a:r>
              <a:rPr lang="de-DE" sz="2000" dirty="0">
                <a:latin typeface="Calibri" panose="020F0502020204030204" pitchFamily="34" charset="0"/>
              </a:rPr>
              <a:t>(Quelle: </a:t>
            </a:r>
            <a:r>
              <a:rPr lang="de-DE" sz="2000" dirty="0">
                <a:latin typeface="Calibri" panose="020F0502020204030204" pitchFamily="34" charset="0"/>
                <a:hlinkClick r:id="rId3"/>
              </a:rPr>
              <a:t>www.eumrecht.de</a:t>
            </a:r>
            <a:r>
              <a:rPr lang="de-DE" sz="2000" dirty="0">
                <a:latin typeface="Calibri" panose="020F0502020204030204" pitchFamily="34" charset="0"/>
              </a:rPr>
              <a:t>)</a:t>
            </a:r>
          </a:p>
          <a:p>
            <a:pPr marL="0" indent="0">
              <a:lnSpc>
                <a:spcPct val="90000"/>
              </a:lnSpc>
              <a:buFont typeface="Arial" charset="0"/>
              <a:buNone/>
              <a:defRPr/>
            </a:pPr>
            <a:endParaRPr lang="de-DE" sz="2000" dirty="0">
              <a:latin typeface="Calibri" panose="020F0502020204030204" pitchFamily="34" charset="0"/>
            </a:endParaRPr>
          </a:p>
          <a:p>
            <a:pPr marL="0" indent="0">
              <a:lnSpc>
                <a:spcPct val="90000"/>
              </a:lnSpc>
              <a:buFont typeface="Arial" charset="0"/>
              <a:buNone/>
              <a:defRPr/>
            </a:pPr>
            <a:endParaRPr lang="de-DE" sz="2000" dirty="0">
              <a:latin typeface="Calibri" panose="020F0502020204030204" pitchFamily="34" charset="0"/>
            </a:endParaRPr>
          </a:p>
          <a:p>
            <a:pPr marL="0" indent="0">
              <a:lnSpc>
                <a:spcPct val="90000"/>
              </a:lnSpc>
              <a:buFont typeface="Arial" charset="0"/>
              <a:buNone/>
              <a:defRPr/>
            </a:pPr>
            <a:endParaRPr lang="de-DE" altLang="de-DE" sz="2000" dirty="0">
              <a:latin typeface="Calibri" panose="020F050202020403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fade">
                                      <p:cBhvr>
                                        <p:cTn id="7" dur="1000"/>
                                        <p:tgtEl>
                                          <p:spTgt spid="373762"/>
                                        </p:tgtEl>
                                      </p:cBhvr>
                                    </p:animEffect>
                                    <p:anim calcmode="lin" valueType="num">
                                      <p:cBhvr>
                                        <p:cTn id="8" dur="1000" fill="hold"/>
                                        <p:tgtEl>
                                          <p:spTgt spid="373762"/>
                                        </p:tgtEl>
                                        <p:attrNameLst>
                                          <p:attrName>ppt_x</p:attrName>
                                        </p:attrNameLst>
                                      </p:cBhvr>
                                      <p:tavLst>
                                        <p:tav tm="0">
                                          <p:val>
                                            <p:strVal val="#ppt_x"/>
                                          </p:val>
                                        </p:tav>
                                        <p:tav tm="100000">
                                          <p:val>
                                            <p:strVal val="#ppt_x"/>
                                          </p:val>
                                        </p:tav>
                                      </p:tavLst>
                                    </p:anim>
                                    <p:anim calcmode="lin" valueType="num">
                                      <p:cBhvr>
                                        <p:cTn id="9" dur="1000" fill="hold"/>
                                        <p:tgtEl>
                                          <p:spTgt spid="3737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D0F011C1-2905-F218-27D4-71817EF30EE2}"/>
              </a:ext>
            </a:extLst>
          </p:cNvPr>
          <p:cNvSpPr>
            <a:spLocks noGrp="1" noChangeArrowheads="1"/>
          </p:cNvSpPr>
          <p:nvPr>
            <p:ph type="title"/>
          </p:nvPr>
        </p:nvSpPr>
        <p:spPr>
          <a:xfrm>
            <a:off x="295275" y="179388"/>
            <a:ext cx="6265863" cy="863600"/>
          </a:xfrm>
        </p:spPr>
        <p:txBody>
          <a:bodyPr/>
          <a:lstStyle/>
          <a:p>
            <a:pPr eaLnBrk="1" hangingPunct="1"/>
            <a:r>
              <a:rPr lang="de-DE" altLang="de-DE" sz="3000" b="1" dirty="0">
                <a:solidFill>
                  <a:srgbClr val="FF3300"/>
                </a:solidFill>
                <a:latin typeface="Calibri" panose="020F0502020204030204" pitchFamily="34" charset="0"/>
              </a:rPr>
              <a:t>Wahl des Veranstaltungsortes</a:t>
            </a:r>
          </a:p>
        </p:txBody>
      </p:sp>
      <p:sp>
        <p:nvSpPr>
          <p:cNvPr id="261123" name="Rectangle 3">
            <a:extLst>
              <a:ext uri="{FF2B5EF4-FFF2-40B4-BE49-F238E27FC236}">
                <a16:creationId xmlns:a16="http://schemas.microsoft.com/office/drawing/2014/main" id="{6DC15B80-F799-706E-8013-C2C53C23FD0A}"/>
              </a:ext>
            </a:extLst>
          </p:cNvPr>
          <p:cNvSpPr>
            <a:spLocks noGrp="1" noChangeArrowheads="1"/>
          </p:cNvSpPr>
          <p:nvPr>
            <p:ph type="body" idx="1"/>
          </p:nvPr>
        </p:nvSpPr>
        <p:spPr>
          <a:xfrm>
            <a:off x="620713" y="1042988"/>
            <a:ext cx="5940425" cy="7562850"/>
          </a:xfrm>
        </p:spPr>
        <p:txBody>
          <a:bodyPr/>
          <a:lstStyle/>
          <a:p>
            <a:pPr marL="0" indent="0" algn="just">
              <a:spcBef>
                <a:spcPct val="0"/>
              </a:spcBef>
              <a:buFont typeface="Arial" panose="020B0604020202020204" pitchFamily="34" charset="0"/>
              <a:buNone/>
              <a:defRPr/>
            </a:pPr>
            <a:r>
              <a:rPr lang="de-DE" altLang="de-DE" sz="1800" kern="1200" dirty="0">
                <a:solidFill>
                  <a:prstClr val="black"/>
                </a:solidFill>
                <a:latin typeface="Calibri"/>
              </a:rPr>
              <a:t>Ein Veranstaltungsort muss für die geplante Veranstaltung </a:t>
            </a:r>
            <a:r>
              <a:rPr lang="de-DE" altLang="de-DE" sz="1800" i="1" kern="1200" dirty="0">
                <a:solidFill>
                  <a:prstClr val="black"/>
                </a:solidFill>
                <a:latin typeface="Calibri"/>
              </a:rPr>
              <a:t>geeignet </a:t>
            </a:r>
            <a:r>
              <a:rPr lang="de-DE" altLang="de-DE" sz="1800" kern="1200" dirty="0">
                <a:solidFill>
                  <a:prstClr val="black"/>
                </a:solidFill>
                <a:latin typeface="Calibri"/>
              </a:rPr>
              <a:t>sein. Dafür muss erstmal klar sein, was ich dort überhaupt machen möchte und wie die Veranstaltung aussehen soll.</a:t>
            </a:r>
          </a:p>
          <a:p>
            <a:pPr marL="0" indent="0" algn="just">
              <a:spcBef>
                <a:spcPct val="0"/>
              </a:spcBef>
              <a:buFont typeface="Arial" panose="020B0604020202020204" pitchFamily="34" charset="0"/>
              <a:buNone/>
              <a:defRPr/>
            </a:pPr>
            <a:r>
              <a:rPr lang="de-DE" altLang="de-DE" sz="1800" kern="1200" dirty="0">
                <a:solidFill>
                  <a:prstClr val="black"/>
                </a:solidFill>
                <a:latin typeface="Calibri"/>
              </a:rPr>
              <a:t>Möchte ich ein Konzert veranstalten oder einen Kongress? Soll eine Lesung stattfinden oder eine Tanzveranstaltung? Wie viele Besucher erwarte ich? Was möchte der Künstler, der dort auftreten soll? Soll es weitere Mitwirkende geben? Welche technischen Voraussetzungen sind dafür am Veranstaltungsort notwendig?</a:t>
            </a:r>
          </a:p>
          <a:p>
            <a:pPr marL="0" indent="0" algn="just">
              <a:spcBef>
                <a:spcPct val="0"/>
              </a:spcBef>
              <a:buFontTx/>
              <a:buNone/>
              <a:defRPr/>
            </a:pPr>
            <a:r>
              <a:rPr lang="de-DE" altLang="de-DE" sz="1800" kern="1200" dirty="0">
                <a:solidFill>
                  <a:prstClr val="black"/>
                </a:solidFill>
                <a:latin typeface="Calibri"/>
              </a:rPr>
              <a:t>Diese Fragen müssen beantwortet werden, um überhaupt in der Lage zu sein, den </a:t>
            </a:r>
            <a:r>
              <a:rPr lang="de-DE" altLang="de-DE" sz="1800" i="1" kern="1200" dirty="0">
                <a:solidFill>
                  <a:prstClr val="black"/>
                </a:solidFill>
                <a:latin typeface="Calibri"/>
              </a:rPr>
              <a:t>geeigneten Veranstaltungsort </a:t>
            </a:r>
            <a:r>
              <a:rPr lang="de-DE" altLang="de-DE" sz="1800" kern="1200" dirty="0">
                <a:solidFill>
                  <a:prstClr val="black"/>
                </a:solidFill>
                <a:latin typeface="Calibri"/>
              </a:rPr>
              <a:t>mit den entsprechenden Voraussetzungen zu finden.</a:t>
            </a:r>
          </a:p>
          <a:p>
            <a:pPr marL="0" indent="0" algn="just">
              <a:spcBef>
                <a:spcPct val="0"/>
              </a:spcBef>
              <a:buFontTx/>
              <a:buNone/>
              <a:defRPr/>
            </a:pPr>
            <a:r>
              <a:rPr lang="de-DE" altLang="de-DE" sz="1800" kern="1200" dirty="0">
                <a:solidFill>
                  <a:prstClr val="black"/>
                </a:solidFill>
                <a:latin typeface="Calibri"/>
              </a:rPr>
              <a:t>Hierfür bedarf es zuallererst einer umfassenden </a:t>
            </a:r>
            <a:r>
              <a:rPr lang="de-DE" altLang="de-DE" sz="1800" i="1" kern="1200" dirty="0">
                <a:solidFill>
                  <a:prstClr val="black"/>
                </a:solidFill>
                <a:latin typeface="Calibri"/>
              </a:rPr>
              <a:t>inhaltlichen Erarbeitung der Veranstaltung</a:t>
            </a:r>
            <a:r>
              <a:rPr lang="de-DE" altLang="de-DE" sz="1800" kern="1200" dirty="0">
                <a:solidFill>
                  <a:prstClr val="black"/>
                </a:solidFill>
                <a:latin typeface="Calibri"/>
              </a:rPr>
              <a:t> (siehe vorherige Seite) bei der alle Aspekte Berücksichtigung finden, die für die Durchführung der geplanten Veranstaltung wünschenswert und notwendig sind.</a:t>
            </a:r>
          </a:p>
          <a:p>
            <a:pPr eaLnBrk="1" hangingPunct="1">
              <a:spcBef>
                <a:spcPct val="0"/>
              </a:spcBef>
              <a:buFontTx/>
              <a:buNone/>
              <a:defRPr/>
            </a:pPr>
            <a:endParaRPr lang="de-DE" altLang="de-DE" sz="1400" b="1" dirty="0">
              <a:latin typeface="Calibri" panose="020F0502020204030204" pitchFamily="34" charset="0"/>
            </a:endParaRPr>
          </a:p>
          <a:p>
            <a:pPr eaLnBrk="1" hangingPunct="1">
              <a:spcBef>
                <a:spcPct val="0"/>
              </a:spcBef>
              <a:buFontTx/>
              <a:buNone/>
              <a:defRPr/>
            </a:pPr>
            <a:r>
              <a:rPr lang="de-DE" altLang="de-DE" sz="1900" b="1" dirty="0">
                <a:latin typeface="Calibri" panose="020F0502020204030204" pitchFamily="34" charset="0"/>
              </a:rPr>
              <a:t>Kategorien von Veranstaltungsorten</a:t>
            </a:r>
          </a:p>
          <a:p>
            <a:pPr eaLnBrk="1" hangingPunct="1">
              <a:spcBef>
                <a:spcPct val="0"/>
              </a:spcBef>
              <a:buFontTx/>
              <a:buNone/>
              <a:defRPr/>
            </a:pPr>
            <a:endParaRPr lang="de-DE" altLang="de-DE" sz="1000" dirty="0">
              <a:latin typeface="Calibri" panose="020F0502020204030204" pitchFamily="34" charset="0"/>
            </a:endParaRPr>
          </a:p>
          <a:p>
            <a:pPr eaLnBrk="1" hangingPunct="1">
              <a:spcBef>
                <a:spcPct val="0"/>
              </a:spcBef>
              <a:defRPr/>
            </a:pPr>
            <a:r>
              <a:rPr lang="de-DE" altLang="de-DE" sz="1900" dirty="0">
                <a:latin typeface="Calibri" panose="020F0502020204030204" pitchFamily="34" charset="0"/>
              </a:rPr>
              <a:t>Zugelassene, offizielle Veranstaltungsstätten</a:t>
            </a:r>
          </a:p>
          <a:p>
            <a:pPr eaLnBrk="1" hangingPunct="1">
              <a:spcBef>
                <a:spcPct val="0"/>
              </a:spcBef>
              <a:buFontTx/>
              <a:buNone/>
              <a:defRPr/>
            </a:pPr>
            <a:r>
              <a:rPr lang="de-DE" altLang="de-DE" sz="1900" dirty="0">
                <a:latin typeface="Calibri" panose="020F0502020204030204" pitchFamily="34" charset="0"/>
              </a:rPr>
              <a:t>	- Innenbereich</a:t>
            </a:r>
          </a:p>
          <a:p>
            <a:pPr eaLnBrk="1" hangingPunct="1">
              <a:spcBef>
                <a:spcPct val="0"/>
              </a:spcBef>
              <a:buFontTx/>
              <a:buNone/>
              <a:defRPr/>
            </a:pPr>
            <a:r>
              <a:rPr lang="de-DE" altLang="de-DE" sz="1900" dirty="0">
                <a:latin typeface="Calibri" panose="020F0502020204030204" pitchFamily="34" charset="0"/>
              </a:rPr>
              <a:t>	- Außenbereich</a:t>
            </a:r>
          </a:p>
          <a:p>
            <a:pPr eaLnBrk="1" hangingPunct="1">
              <a:spcBef>
                <a:spcPct val="0"/>
              </a:spcBef>
              <a:buFontTx/>
              <a:buNone/>
              <a:defRPr/>
            </a:pPr>
            <a:endParaRPr lang="de-DE" altLang="de-DE" sz="1000" dirty="0">
              <a:latin typeface="Calibri" panose="020F0502020204030204" pitchFamily="34" charset="0"/>
            </a:endParaRPr>
          </a:p>
          <a:p>
            <a:pPr eaLnBrk="1" hangingPunct="1">
              <a:spcBef>
                <a:spcPct val="0"/>
              </a:spcBef>
              <a:defRPr/>
            </a:pPr>
            <a:r>
              <a:rPr lang="de-DE" altLang="de-DE" sz="1900" dirty="0">
                <a:latin typeface="Calibri" panose="020F0502020204030204" pitchFamily="34" charset="0"/>
              </a:rPr>
              <a:t>Nutzungsfremde Veranstaltungsstätten </a:t>
            </a:r>
          </a:p>
          <a:p>
            <a:pPr eaLnBrk="1" hangingPunct="1">
              <a:spcBef>
                <a:spcPct val="0"/>
              </a:spcBef>
              <a:buFontTx/>
              <a:buNone/>
              <a:defRPr/>
            </a:pPr>
            <a:r>
              <a:rPr lang="de-DE" altLang="de-DE" sz="1900" dirty="0">
                <a:latin typeface="Calibri" panose="020F0502020204030204" pitchFamily="34" charset="0"/>
              </a:rPr>
              <a:t>      - Innenbereich</a:t>
            </a:r>
          </a:p>
          <a:p>
            <a:pPr eaLnBrk="1" hangingPunct="1">
              <a:spcBef>
                <a:spcPct val="0"/>
              </a:spcBef>
              <a:buFontTx/>
              <a:buNone/>
              <a:defRPr/>
            </a:pPr>
            <a:r>
              <a:rPr lang="de-DE" altLang="de-DE" sz="1900" dirty="0">
                <a:latin typeface="Calibri" panose="020F0502020204030204" pitchFamily="34" charset="0"/>
              </a:rPr>
              <a:t>	- Außenbereich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2146"/>
                                        </p:tgtEl>
                                        <p:attrNameLst>
                                          <p:attrName>style.visibility</p:attrName>
                                        </p:attrNameLst>
                                      </p:cBhvr>
                                      <p:to>
                                        <p:strVal val="visible"/>
                                      </p:to>
                                    </p:set>
                                    <p:animEffect transition="in" filter="fade">
                                      <p:cBhvr>
                                        <p:cTn id="7" dur="1000"/>
                                        <p:tgtEl>
                                          <p:spTgt spid="262146"/>
                                        </p:tgtEl>
                                      </p:cBhvr>
                                    </p:animEffect>
                                    <p:anim calcmode="lin" valueType="num">
                                      <p:cBhvr>
                                        <p:cTn id="8" dur="1000" fill="hold"/>
                                        <p:tgtEl>
                                          <p:spTgt spid="262146"/>
                                        </p:tgtEl>
                                        <p:attrNameLst>
                                          <p:attrName>ppt_x</p:attrName>
                                        </p:attrNameLst>
                                      </p:cBhvr>
                                      <p:tavLst>
                                        <p:tav tm="0">
                                          <p:val>
                                            <p:strVal val="#ppt_x"/>
                                          </p:val>
                                        </p:tav>
                                        <p:tav tm="100000">
                                          <p:val>
                                            <p:strVal val="#ppt_x"/>
                                          </p:val>
                                        </p:tav>
                                      </p:tavLst>
                                    </p:anim>
                                    <p:anim calcmode="lin" valueType="num">
                                      <p:cBhvr>
                                        <p:cTn id="9" dur="1000" fill="hold"/>
                                        <p:tgtEl>
                                          <p:spTgt spid="262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1123">
                                            <p:txEl>
                                              <p:pRg st="0" end="0"/>
                                            </p:txEl>
                                          </p:spTgt>
                                        </p:tgtEl>
                                        <p:attrNameLst>
                                          <p:attrName>style.visibility</p:attrName>
                                        </p:attrNameLst>
                                      </p:cBhvr>
                                      <p:to>
                                        <p:strVal val="visible"/>
                                      </p:to>
                                    </p:set>
                                    <p:animEffect transition="in" filter="fade">
                                      <p:cBhvr>
                                        <p:cTn id="14" dur="1000"/>
                                        <p:tgtEl>
                                          <p:spTgt spid="261123">
                                            <p:txEl>
                                              <p:pRg st="0" end="0"/>
                                            </p:txEl>
                                          </p:spTgt>
                                        </p:tgtEl>
                                      </p:cBhvr>
                                    </p:animEffect>
                                    <p:anim calcmode="lin" valueType="num">
                                      <p:cBhvr>
                                        <p:cTn id="15" dur="1000" fill="hold"/>
                                        <p:tgtEl>
                                          <p:spTgt spid="26112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1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1123">
                                            <p:txEl>
                                              <p:pRg st="1" end="1"/>
                                            </p:txEl>
                                          </p:spTgt>
                                        </p:tgtEl>
                                        <p:attrNameLst>
                                          <p:attrName>style.visibility</p:attrName>
                                        </p:attrNameLst>
                                      </p:cBhvr>
                                      <p:to>
                                        <p:strVal val="visible"/>
                                      </p:to>
                                    </p:set>
                                    <p:animEffect transition="in" filter="fade">
                                      <p:cBhvr>
                                        <p:cTn id="21" dur="1000"/>
                                        <p:tgtEl>
                                          <p:spTgt spid="261123">
                                            <p:txEl>
                                              <p:pRg st="1" end="1"/>
                                            </p:txEl>
                                          </p:spTgt>
                                        </p:tgtEl>
                                      </p:cBhvr>
                                    </p:animEffect>
                                    <p:anim calcmode="lin" valueType="num">
                                      <p:cBhvr>
                                        <p:cTn id="22" dur="10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61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1123">
                                            <p:txEl>
                                              <p:pRg st="2" end="2"/>
                                            </p:txEl>
                                          </p:spTgt>
                                        </p:tgtEl>
                                        <p:attrNameLst>
                                          <p:attrName>style.visibility</p:attrName>
                                        </p:attrNameLst>
                                      </p:cBhvr>
                                      <p:to>
                                        <p:strVal val="visible"/>
                                      </p:to>
                                    </p:set>
                                    <p:animEffect transition="in" filter="fade">
                                      <p:cBhvr>
                                        <p:cTn id="28" dur="1000"/>
                                        <p:tgtEl>
                                          <p:spTgt spid="261123">
                                            <p:txEl>
                                              <p:pRg st="2" end="2"/>
                                            </p:txEl>
                                          </p:spTgt>
                                        </p:tgtEl>
                                      </p:cBhvr>
                                    </p:animEffect>
                                    <p:anim calcmode="lin" valueType="num">
                                      <p:cBhvr>
                                        <p:cTn id="29" dur="1000" fill="hold"/>
                                        <p:tgtEl>
                                          <p:spTgt spid="26112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61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1123">
                                            <p:txEl>
                                              <p:pRg st="3" end="3"/>
                                            </p:txEl>
                                          </p:spTgt>
                                        </p:tgtEl>
                                        <p:attrNameLst>
                                          <p:attrName>style.visibility</p:attrName>
                                        </p:attrNameLst>
                                      </p:cBhvr>
                                      <p:to>
                                        <p:strVal val="visible"/>
                                      </p:to>
                                    </p:set>
                                    <p:animEffect transition="in" filter="fade">
                                      <p:cBhvr>
                                        <p:cTn id="35" dur="1000"/>
                                        <p:tgtEl>
                                          <p:spTgt spid="261123">
                                            <p:txEl>
                                              <p:pRg st="3" end="3"/>
                                            </p:txEl>
                                          </p:spTgt>
                                        </p:tgtEl>
                                      </p:cBhvr>
                                    </p:animEffect>
                                    <p:anim calcmode="lin" valueType="num">
                                      <p:cBhvr>
                                        <p:cTn id="36" dur="1000" fill="hold"/>
                                        <p:tgtEl>
                                          <p:spTgt spid="26112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61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1123">
                                            <p:txEl>
                                              <p:pRg st="5" end="5"/>
                                            </p:txEl>
                                          </p:spTgt>
                                        </p:tgtEl>
                                        <p:attrNameLst>
                                          <p:attrName>style.visibility</p:attrName>
                                        </p:attrNameLst>
                                      </p:cBhvr>
                                      <p:to>
                                        <p:strVal val="visible"/>
                                      </p:to>
                                    </p:set>
                                    <p:animEffect transition="in" filter="fade">
                                      <p:cBhvr>
                                        <p:cTn id="42" dur="1000"/>
                                        <p:tgtEl>
                                          <p:spTgt spid="261123">
                                            <p:txEl>
                                              <p:pRg st="5" end="5"/>
                                            </p:txEl>
                                          </p:spTgt>
                                        </p:tgtEl>
                                      </p:cBhvr>
                                    </p:animEffect>
                                    <p:anim calcmode="lin" valueType="num">
                                      <p:cBhvr>
                                        <p:cTn id="43" dur="1000" fill="hold"/>
                                        <p:tgtEl>
                                          <p:spTgt spid="261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1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1123">
                                            <p:txEl>
                                              <p:pRg st="7" end="7"/>
                                            </p:txEl>
                                          </p:spTgt>
                                        </p:tgtEl>
                                        <p:attrNameLst>
                                          <p:attrName>style.visibility</p:attrName>
                                        </p:attrNameLst>
                                      </p:cBhvr>
                                      <p:to>
                                        <p:strVal val="visible"/>
                                      </p:to>
                                    </p:set>
                                    <p:animEffect transition="in" filter="fade">
                                      <p:cBhvr>
                                        <p:cTn id="49" dur="1000"/>
                                        <p:tgtEl>
                                          <p:spTgt spid="261123">
                                            <p:txEl>
                                              <p:pRg st="7" end="7"/>
                                            </p:txEl>
                                          </p:spTgt>
                                        </p:tgtEl>
                                      </p:cBhvr>
                                    </p:animEffect>
                                    <p:anim calcmode="lin" valueType="num">
                                      <p:cBhvr>
                                        <p:cTn id="50" dur="1000" fill="hold"/>
                                        <p:tgtEl>
                                          <p:spTgt spid="26112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6112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61123">
                                            <p:txEl>
                                              <p:pRg st="8" end="8"/>
                                            </p:txEl>
                                          </p:spTgt>
                                        </p:tgtEl>
                                        <p:attrNameLst>
                                          <p:attrName>style.visibility</p:attrName>
                                        </p:attrNameLst>
                                      </p:cBhvr>
                                      <p:to>
                                        <p:strVal val="visible"/>
                                      </p:to>
                                    </p:set>
                                    <p:animEffect transition="in" filter="fade">
                                      <p:cBhvr>
                                        <p:cTn id="54" dur="1000"/>
                                        <p:tgtEl>
                                          <p:spTgt spid="261123">
                                            <p:txEl>
                                              <p:pRg st="8" end="8"/>
                                            </p:txEl>
                                          </p:spTgt>
                                        </p:tgtEl>
                                      </p:cBhvr>
                                    </p:animEffect>
                                    <p:anim calcmode="lin" valueType="num">
                                      <p:cBhvr>
                                        <p:cTn id="55" dur="1000" fill="hold"/>
                                        <p:tgtEl>
                                          <p:spTgt spid="26112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6112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61123">
                                            <p:txEl>
                                              <p:pRg st="9" end="9"/>
                                            </p:txEl>
                                          </p:spTgt>
                                        </p:tgtEl>
                                        <p:attrNameLst>
                                          <p:attrName>style.visibility</p:attrName>
                                        </p:attrNameLst>
                                      </p:cBhvr>
                                      <p:to>
                                        <p:strVal val="visible"/>
                                      </p:to>
                                    </p:set>
                                    <p:animEffect transition="in" filter="fade">
                                      <p:cBhvr>
                                        <p:cTn id="59" dur="1000"/>
                                        <p:tgtEl>
                                          <p:spTgt spid="261123">
                                            <p:txEl>
                                              <p:pRg st="9" end="9"/>
                                            </p:txEl>
                                          </p:spTgt>
                                        </p:tgtEl>
                                      </p:cBhvr>
                                    </p:animEffect>
                                    <p:anim calcmode="lin" valueType="num">
                                      <p:cBhvr>
                                        <p:cTn id="60" dur="1000" fill="hold"/>
                                        <p:tgtEl>
                                          <p:spTgt spid="26112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61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61123">
                                            <p:txEl>
                                              <p:pRg st="11" end="11"/>
                                            </p:txEl>
                                          </p:spTgt>
                                        </p:tgtEl>
                                        <p:attrNameLst>
                                          <p:attrName>style.visibility</p:attrName>
                                        </p:attrNameLst>
                                      </p:cBhvr>
                                      <p:to>
                                        <p:strVal val="visible"/>
                                      </p:to>
                                    </p:set>
                                    <p:animEffect transition="in" filter="fade">
                                      <p:cBhvr>
                                        <p:cTn id="66" dur="1000"/>
                                        <p:tgtEl>
                                          <p:spTgt spid="261123">
                                            <p:txEl>
                                              <p:pRg st="11" end="11"/>
                                            </p:txEl>
                                          </p:spTgt>
                                        </p:tgtEl>
                                      </p:cBhvr>
                                    </p:animEffect>
                                    <p:anim calcmode="lin" valueType="num">
                                      <p:cBhvr>
                                        <p:cTn id="67" dur="1000" fill="hold"/>
                                        <p:tgtEl>
                                          <p:spTgt spid="26112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26112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61123">
                                            <p:txEl>
                                              <p:pRg st="12" end="12"/>
                                            </p:txEl>
                                          </p:spTgt>
                                        </p:tgtEl>
                                        <p:attrNameLst>
                                          <p:attrName>style.visibility</p:attrName>
                                        </p:attrNameLst>
                                      </p:cBhvr>
                                      <p:to>
                                        <p:strVal val="visible"/>
                                      </p:to>
                                    </p:set>
                                    <p:animEffect transition="in" filter="fade">
                                      <p:cBhvr>
                                        <p:cTn id="71" dur="1000"/>
                                        <p:tgtEl>
                                          <p:spTgt spid="261123">
                                            <p:txEl>
                                              <p:pRg st="12" end="12"/>
                                            </p:txEl>
                                          </p:spTgt>
                                        </p:tgtEl>
                                      </p:cBhvr>
                                    </p:animEffect>
                                    <p:anim calcmode="lin" valueType="num">
                                      <p:cBhvr>
                                        <p:cTn id="72" dur="1000" fill="hold"/>
                                        <p:tgtEl>
                                          <p:spTgt spid="26112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261123">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1123">
                                            <p:txEl>
                                              <p:pRg st="13" end="13"/>
                                            </p:txEl>
                                          </p:spTgt>
                                        </p:tgtEl>
                                        <p:attrNameLst>
                                          <p:attrName>style.visibility</p:attrName>
                                        </p:attrNameLst>
                                      </p:cBhvr>
                                      <p:to>
                                        <p:strVal val="visible"/>
                                      </p:to>
                                    </p:set>
                                    <p:animEffect transition="in" filter="fade">
                                      <p:cBhvr>
                                        <p:cTn id="76" dur="1000"/>
                                        <p:tgtEl>
                                          <p:spTgt spid="261123">
                                            <p:txEl>
                                              <p:pRg st="13" end="13"/>
                                            </p:txEl>
                                          </p:spTgt>
                                        </p:tgtEl>
                                      </p:cBhvr>
                                    </p:animEffect>
                                    <p:anim calcmode="lin" valueType="num">
                                      <p:cBhvr>
                                        <p:cTn id="77" dur="1000" fill="hold"/>
                                        <p:tgtEl>
                                          <p:spTgt spid="261123">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261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P spid="26112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itel 7">
            <a:extLst>
              <a:ext uri="{FF2B5EF4-FFF2-40B4-BE49-F238E27FC236}">
                <a16:creationId xmlns:a16="http://schemas.microsoft.com/office/drawing/2014/main" id="{7E24E1BF-6E2C-B6BF-10A9-1F7C87FCEAFF}"/>
              </a:ext>
            </a:extLst>
          </p:cNvPr>
          <p:cNvSpPr txBox="1">
            <a:spLocks/>
          </p:cNvSpPr>
          <p:nvPr/>
        </p:nvSpPr>
        <p:spPr bwMode="auto">
          <a:xfrm>
            <a:off x="200025" y="323850"/>
            <a:ext cx="6408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3000" b="1">
                <a:solidFill>
                  <a:srgbClr val="FF0000"/>
                </a:solidFill>
                <a:latin typeface="Calibri" panose="020F0502020204030204" pitchFamily="34" charset="0"/>
              </a:rPr>
              <a:t>GEMA</a:t>
            </a:r>
          </a:p>
          <a:p>
            <a:pPr algn="ctr" eaLnBrk="1" hangingPunct="1">
              <a:spcBef>
                <a:spcPct val="0"/>
              </a:spcBef>
              <a:buFontTx/>
              <a:buNone/>
            </a:pPr>
            <a:r>
              <a:rPr lang="de-DE" altLang="de-DE" sz="1900" b="1">
                <a:solidFill>
                  <a:srgbClr val="FF0000"/>
                </a:solidFill>
                <a:latin typeface="Calibri" panose="020F0502020204030204" pitchFamily="34" charset="0"/>
                <a:cs typeface="Calibri" panose="020F0502020204030204" pitchFamily="34" charset="0"/>
              </a:rPr>
              <a:t>(Gesellschaft für musikalische Aufführungs- </a:t>
            </a:r>
          </a:p>
          <a:p>
            <a:pPr algn="ctr" eaLnBrk="1" hangingPunct="1">
              <a:spcBef>
                <a:spcPct val="0"/>
              </a:spcBef>
              <a:buFontTx/>
              <a:buNone/>
            </a:pPr>
            <a:r>
              <a:rPr lang="de-DE" altLang="de-DE" sz="1900" b="1">
                <a:solidFill>
                  <a:srgbClr val="FF0000"/>
                </a:solidFill>
                <a:latin typeface="Calibri" panose="020F0502020204030204" pitchFamily="34" charset="0"/>
                <a:cs typeface="Calibri" panose="020F0502020204030204" pitchFamily="34" charset="0"/>
              </a:rPr>
              <a:t>und mechanische Vervielfältigungsrechte) </a:t>
            </a:r>
          </a:p>
        </p:txBody>
      </p:sp>
      <p:sp>
        <p:nvSpPr>
          <p:cNvPr id="9" name="Rectangle 3">
            <a:extLst>
              <a:ext uri="{FF2B5EF4-FFF2-40B4-BE49-F238E27FC236}">
                <a16:creationId xmlns:a16="http://schemas.microsoft.com/office/drawing/2014/main" id="{BAB437EF-316C-3711-A4A8-5EC876CE8DF5}"/>
              </a:ext>
            </a:extLst>
          </p:cNvPr>
          <p:cNvSpPr>
            <a:spLocks noGrp="1" noChangeArrowheads="1"/>
          </p:cNvSpPr>
          <p:nvPr>
            <p:ph idx="1"/>
          </p:nvPr>
        </p:nvSpPr>
        <p:spPr>
          <a:xfrm>
            <a:off x="549275" y="1908175"/>
            <a:ext cx="5976938" cy="6767513"/>
          </a:xfrm>
        </p:spPr>
        <p:txBody>
          <a:bodyPr>
            <a:noAutofit/>
          </a:bodyPr>
          <a:lstStyle/>
          <a:p>
            <a:pPr algn="just">
              <a:lnSpc>
                <a:spcPct val="90000"/>
              </a:lnSpc>
              <a:buFont typeface="Arial" charset="0"/>
              <a:buChar char="•"/>
              <a:defRPr/>
            </a:pPr>
            <a:r>
              <a:rPr lang="de-DE" sz="1900" dirty="0">
                <a:latin typeface="Calibri" panose="020F0502020204030204" pitchFamily="34" charset="0"/>
              </a:rPr>
              <a:t>Die GEMA verwaltet die Verwertung von Urheberrechten der sog. Werke von Autoren. </a:t>
            </a:r>
          </a:p>
          <a:p>
            <a:pPr algn="just">
              <a:lnSpc>
                <a:spcPct val="90000"/>
              </a:lnSpc>
              <a:buFont typeface="Arial" charset="0"/>
              <a:buChar char="•"/>
              <a:defRPr/>
            </a:pPr>
            <a:r>
              <a:rPr lang="de-DE" sz="1900" dirty="0">
                <a:latin typeface="Calibri" panose="020F0502020204030204" pitchFamily="34" charset="0"/>
              </a:rPr>
              <a:t>Im Fall der Liveaufführung eines Werkes durch den Autor oder durch einen anderen Interpreten des Werkes, ist eine Gebühr an die GEMA abzuführen.</a:t>
            </a:r>
          </a:p>
          <a:p>
            <a:pPr algn="just">
              <a:lnSpc>
                <a:spcPct val="90000"/>
              </a:lnSpc>
              <a:buFont typeface="Arial" charset="0"/>
              <a:buChar char="•"/>
              <a:defRPr/>
            </a:pPr>
            <a:r>
              <a:rPr lang="de-DE" sz="1900" dirty="0">
                <a:latin typeface="Calibri" panose="020F0502020204030204" pitchFamily="34" charset="0"/>
              </a:rPr>
              <a:t>Die Höhe der abzuführenden Gebühren berechnen sich aus der Kapazität bzw. Größe des Versammlungs-raumes und der Höhe des Eintritts, wobei hier bei verschiedenen Eintrittspreisen, immer der höchste Eintrittspreis zugrunde gelegt wird.</a:t>
            </a:r>
          </a:p>
          <a:p>
            <a:pPr algn="just">
              <a:lnSpc>
                <a:spcPct val="90000"/>
              </a:lnSpc>
              <a:buFont typeface="Arial" charset="0"/>
              <a:buChar char="•"/>
              <a:defRPr/>
            </a:pPr>
            <a:r>
              <a:rPr lang="de-DE" sz="1900" dirty="0">
                <a:latin typeface="Calibri" panose="020F0502020204030204" pitchFamily="34" charset="0"/>
              </a:rPr>
              <a:t>Die Gebühren für die GEMA werden üblicherweise vom Örtlichen Veranstalter entrichtet und müssen, unbenommen einer Mitgliedschaft des auftretenden Künstlers in der GEMA, entrichtet werden.</a:t>
            </a:r>
          </a:p>
          <a:p>
            <a:pPr algn="just">
              <a:lnSpc>
                <a:spcPct val="90000"/>
              </a:lnSpc>
              <a:spcAft>
                <a:spcPts val="1200"/>
              </a:spcAft>
              <a:buFont typeface="Arial" charset="0"/>
              <a:buChar char="•"/>
              <a:defRPr/>
            </a:pPr>
            <a:r>
              <a:rPr lang="de-DE" sz="1900" dirty="0">
                <a:latin typeface="Calibri" panose="020F0502020204030204" pitchFamily="34" charset="0"/>
              </a:rPr>
              <a:t>Um von der Ausschüttung der Einnahmen der GEMA zu partizipieren, muss ein Autor Mitglied in der GEMA seine Werke dort gemeldet sein.</a:t>
            </a:r>
          </a:p>
          <a:p>
            <a:pPr marL="0" indent="0">
              <a:lnSpc>
                <a:spcPct val="80000"/>
              </a:lnSpc>
              <a:buFont typeface="Arial" charset="0"/>
              <a:buNone/>
              <a:defRPr/>
            </a:pPr>
            <a:endParaRPr lang="de-DE" sz="2000" dirty="0">
              <a:latin typeface="Calibri" panose="020F0502020204030204" pitchFamily="34" charset="0"/>
            </a:endParaRPr>
          </a:p>
          <a:p>
            <a:pPr marL="0" indent="0">
              <a:lnSpc>
                <a:spcPct val="80000"/>
              </a:lnSpc>
              <a:buFont typeface="Arial" charset="0"/>
              <a:buNone/>
              <a:defRPr/>
            </a:pPr>
            <a:r>
              <a:rPr lang="de-DE" sz="1900" dirty="0">
                <a:latin typeface="Calibri" panose="020F0502020204030204" pitchFamily="34" charset="0"/>
              </a:rPr>
              <a:t>(Quelle: </a:t>
            </a:r>
            <a:r>
              <a:rPr lang="de-DE" sz="1900" dirty="0">
                <a:latin typeface="Calibri" panose="020F0502020204030204" pitchFamily="34" charset="0"/>
                <a:hlinkClick r:id="rId3"/>
              </a:rPr>
              <a:t>www.gema.de</a:t>
            </a:r>
            <a:r>
              <a:rPr lang="de-DE" sz="1900" dirty="0">
                <a:latin typeface="Calibri" panose="020F0502020204030204" pitchFamily="34" charset="0"/>
              </a:rPr>
              <a:t>)</a:t>
            </a:r>
            <a:endParaRPr lang="de-DE" altLang="de-DE" sz="1900" dirty="0">
              <a:latin typeface="Calibri" panose="020F050202020403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fade">
                                      <p:cBhvr>
                                        <p:cTn id="7" dur="1000"/>
                                        <p:tgtEl>
                                          <p:spTgt spid="375810"/>
                                        </p:tgtEl>
                                      </p:cBhvr>
                                    </p:animEffect>
                                    <p:anim calcmode="lin" valueType="num">
                                      <p:cBhvr>
                                        <p:cTn id="8" dur="1000" fill="hold"/>
                                        <p:tgtEl>
                                          <p:spTgt spid="375810"/>
                                        </p:tgtEl>
                                        <p:attrNameLst>
                                          <p:attrName>ppt_x</p:attrName>
                                        </p:attrNameLst>
                                      </p:cBhvr>
                                      <p:tavLst>
                                        <p:tav tm="0">
                                          <p:val>
                                            <p:strVal val="#ppt_x"/>
                                          </p:val>
                                        </p:tav>
                                        <p:tav tm="100000">
                                          <p:val>
                                            <p:strVal val="#ppt_x"/>
                                          </p:val>
                                        </p:tav>
                                      </p:tavLst>
                                    </p:anim>
                                    <p:anim calcmode="lin" valueType="num">
                                      <p:cBhvr>
                                        <p:cTn id="9" dur="1000" fill="hold"/>
                                        <p:tgtEl>
                                          <p:spTgt spid="3758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p:bldP spid="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itel 2">
            <a:extLst>
              <a:ext uri="{FF2B5EF4-FFF2-40B4-BE49-F238E27FC236}">
                <a16:creationId xmlns:a16="http://schemas.microsoft.com/office/drawing/2014/main" id="{48649AB8-1D8D-5B8B-760A-433C0245EDE2}"/>
              </a:ext>
            </a:extLst>
          </p:cNvPr>
          <p:cNvSpPr>
            <a:spLocks noGrp="1"/>
          </p:cNvSpPr>
          <p:nvPr>
            <p:ph type="title"/>
          </p:nvPr>
        </p:nvSpPr>
        <p:spPr>
          <a:xfrm>
            <a:off x="333375" y="250825"/>
            <a:ext cx="6172200" cy="936625"/>
          </a:xfrm>
        </p:spPr>
        <p:txBody>
          <a:bodyPr/>
          <a:lstStyle/>
          <a:p>
            <a:r>
              <a:rPr lang="de-DE" altLang="de-DE" sz="3000" dirty="0">
                <a:solidFill>
                  <a:srgbClr val="FF3300"/>
                </a:solidFill>
                <a:latin typeface="Calibri" panose="020F0502020204030204" pitchFamily="34" charset="0"/>
              </a:rPr>
              <a:t>Versicherungen</a:t>
            </a:r>
            <a:endParaRPr lang="en-US" altLang="de-DE" sz="3000" dirty="0">
              <a:latin typeface="Calibri" panose="020F0502020204030204" pitchFamily="34" charset="0"/>
            </a:endParaRPr>
          </a:p>
        </p:txBody>
      </p:sp>
      <p:sp>
        <p:nvSpPr>
          <p:cNvPr id="5" name="Inhaltsplatzhalter 4">
            <a:extLst>
              <a:ext uri="{FF2B5EF4-FFF2-40B4-BE49-F238E27FC236}">
                <a16:creationId xmlns:a16="http://schemas.microsoft.com/office/drawing/2014/main" id="{90F65A52-3318-5D5C-F723-9BF2D0F700DF}"/>
              </a:ext>
            </a:extLst>
          </p:cNvPr>
          <p:cNvSpPr>
            <a:spLocks noGrp="1"/>
          </p:cNvSpPr>
          <p:nvPr>
            <p:ph idx="1"/>
          </p:nvPr>
        </p:nvSpPr>
        <p:spPr>
          <a:xfrm>
            <a:off x="692150" y="1403350"/>
            <a:ext cx="5976938" cy="7200900"/>
          </a:xfrm>
        </p:spPr>
        <p:txBody>
          <a:bodyPr/>
          <a:lstStyle/>
          <a:p>
            <a:pPr marL="0" indent="0">
              <a:buFont typeface="Arial" charset="0"/>
              <a:buNone/>
              <a:defRPr/>
            </a:pPr>
            <a:r>
              <a:rPr lang="de-DE" sz="1900" b="1" dirty="0">
                <a:latin typeface="Calibri" panose="020F0502020204030204" pitchFamily="34" charset="0"/>
              </a:rPr>
              <a:t>Veranstalterhaftpflichtversicherung</a:t>
            </a:r>
          </a:p>
          <a:p>
            <a:pPr marL="0" indent="0">
              <a:buFont typeface="Arial" charset="0"/>
              <a:buNone/>
              <a:defRPr/>
            </a:pPr>
            <a:r>
              <a:rPr lang="de-DE" sz="1900" dirty="0">
                <a:latin typeface="Calibri" panose="020F0502020204030204" pitchFamily="34" charset="0"/>
              </a:rPr>
              <a:t>Diese ist in der Regel vertraglich (Künstler- und Mietverträge) geregelt und auch notwendig, da eigentlich kein Veranstalter in der Lage ist, hohe Beträge an Schadenersatz zu leisten.</a:t>
            </a:r>
          </a:p>
          <a:p>
            <a:pPr marL="0" indent="0">
              <a:buFont typeface="Arial" charset="0"/>
              <a:buNone/>
              <a:defRPr/>
            </a:pPr>
            <a:r>
              <a:rPr lang="de-DE" sz="1900" dirty="0">
                <a:latin typeface="Calibri" panose="020F0502020204030204" pitchFamily="34" charset="0"/>
              </a:rPr>
              <a:t>Diese wird folglich vom Örtlichen Veranstalter abgeschlossen.</a:t>
            </a:r>
          </a:p>
          <a:p>
            <a:pPr marL="0" indent="0">
              <a:buFont typeface="Arial" charset="0"/>
              <a:buNone/>
              <a:defRPr/>
            </a:pPr>
            <a:r>
              <a:rPr lang="de-DE" sz="1900" dirty="0">
                <a:latin typeface="Calibri" panose="020F0502020204030204" pitchFamily="34" charset="0"/>
              </a:rPr>
              <a:t>VA-Haftpflichtversicherung beinhaltet:</a:t>
            </a:r>
          </a:p>
          <a:p>
            <a:pPr>
              <a:buFont typeface="Arial" charset="0"/>
              <a:buChar char="•"/>
              <a:defRPr/>
            </a:pPr>
            <a:r>
              <a:rPr lang="de-DE" sz="1900" dirty="0">
                <a:latin typeface="Calibri" panose="020F0502020204030204" pitchFamily="34" charset="0"/>
              </a:rPr>
              <a:t>Verkehrssicherungspflicht bzgl. der Veranstaltung</a:t>
            </a:r>
          </a:p>
          <a:p>
            <a:pPr>
              <a:buFont typeface="Arial" charset="0"/>
              <a:buChar char="•"/>
              <a:defRPr/>
            </a:pPr>
            <a:r>
              <a:rPr lang="de-DE" sz="1900" dirty="0">
                <a:latin typeface="Calibri" panose="020F0502020204030204" pitchFamily="34" charset="0"/>
              </a:rPr>
              <a:t>Beauftragung anderer Unternehmen, die mit der Wahrnehmung von Aufgaben beauftragt werden die im Interesse des Veranstalters liegen und der Durch-führung der Veranstaltung dienen.</a:t>
            </a:r>
          </a:p>
          <a:p>
            <a:pPr>
              <a:buFont typeface="Arial" charset="0"/>
              <a:buChar char="•"/>
              <a:defRPr/>
            </a:pPr>
            <a:r>
              <a:rPr lang="de-DE" sz="1900" dirty="0">
                <a:latin typeface="Calibri" panose="020F0502020204030204" pitchFamily="34" charset="0"/>
              </a:rPr>
              <a:t>nicht versichert sind u.U. Auf- und Abbautage</a:t>
            </a:r>
          </a:p>
          <a:p>
            <a:pPr marL="0" indent="0">
              <a:spcBef>
                <a:spcPts val="0"/>
              </a:spcBef>
              <a:buFont typeface="Arial" charset="0"/>
              <a:buNone/>
              <a:defRPr/>
            </a:pPr>
            <a:r>
              <a:rPr lang="de-DE" sz="1900" dirty="0">
                <a:latin typeface="Calibri" panose="020F0502020204030204" pitchFamily="34" charset="0"/>
              </a:rPr>
              <a:t>      Vertrag hierauf genau prüfen!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7858"/>
                                        </p:tgtEl>
                                        <p:attrNameLst>
                                          <p:attrName>style.visibility</p:attrName>
                                        </p:attrNameLst>
                                      </p:cBhvr>
                                      <p:to>
                                        <p:strVal val="visible"/>
                                      </p:to>
                                    </p:set>
                                    <p:animEffect transition="in" filter="fade">
                                      <p:cBhvr>
                                        <p:cTn id="7" dur="1000"/>
                                        <p:tgtEl>
                                          <p:spTgt spid="377858"/>
                                        </p:tgtEl>
                                      </p:cBhvr>
                                    </p:animEffect>
                                    <p:anim calcmode="lin" valueType="num">
                                      <p:cBhvr>
                                        <p:cTn id="8" dur="1000" fill="hold"/>
                                        <p:tgtEl>
                                          <p:spTgt spid="377858"/>
                                        </p:tgtEl>
                                        <p:attrNameLst>
                                          <p:attrName>ppt_x</p:attrName>
                                        </p:attrNameLst>
                                      </p:cBhvr>
                                      <p:tavLst>
                                        <p:tav tm="0">
                                          <p:val>
                                            <p:strVal val="#ppt_x"/>
                                          </p:val>
                                        </p:tav>
                                        <p:tav tm="100000">
                                          <p:val>
                                            <p:strVal val="#ppt_x"/>
                                          </p:val>
                                        </p:tav>
                                      </p:tavLst>
                                    </p:anim>
                                    <p:anim calcmode="lin" valueType="num">
                                      <p:cBhvr>
                                        <p:cTn id="9" dur="1000" fill="hold"/>
                                        <p:tgtEl>
                                          <p:spTgt spid="3778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1000"/>
                                        <p:tgtEl>
                                          <p:spTgt spid="5">
                                            <p:txEl>
                                              <p:pRg st="6" end="6"/>
                                            </p:txEl>
                                          </p:spTgt>
                                        </p:tgtEl>
                                      </p:cBhvr>
                                    </p:animEffect>
                                    <p:anim calcmode="lin" valueType="num">
                                      <p:cBhvr>
                                        <p:cTn id="5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Effect transition="in" filter="fade">
                                      <p:cBhvr>
                                        <p:cTn id="61" dur="1000"/>
                                        <p:tgtEl>
                                          <p:spTgt spid="5">
                                            <p:txEl>
                                              <p:pRg st="7" end="7"/>
                                            </p:txEl>
                                          </p:spTgt>
                                        </p:tgtEl>
                                      </p:cBhvr>
                                    </p:animEffect>
                                    <p:anim calcmode="lin" valueType="num">
                                      <p:cBhvr>
                                        <p:cTn id="6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itel 2">
            <a:extLst>
              <a:ext uri="{FF2B5EF4-FFF2-40B4-BE49-F238E27FC236}">
                <a16:creationId xmlns:a16="http://schemas.microsoft.com/office/drawing/2014/main" id="{0ED6CA01-406F-6683-7FCB-07794D7F12F3}"/>
              </a:ext>
            </a:extLst>
          </p:cNvPr>
          <p:cNvSpPr>
            <a:spLocks noGrp="1"/>
          </p:cNvSpPr>
          <p:nvPr>
            <p:ph type="title"/>
          </p:nvPr>
        </p:nvSpPr>
        <p:spPr/>
        <p:txBody>
          <a:bodyPr/>
          <a:lstStyle/>
          <a:p>
            <a:r>
              <a:rPr lang="de-DE" altLang="de-DE" sz="3000" dirty="0">
                <a:solidFill>
                  <a:srgbClr val="FF3300"/>
                </a:solidFill>
                <a:latin typeface="Calibri" panose="020F0502020204030204" pitchFamily="34" charset="0"/>
              </a:rPr>
              <a:t>Versicherungen</a:t>
            </a:r>
            <a:endParaRPr lang="en-US" altLang="de-DE" sz="3000" dirty="0">
              <a:latin typeface="Calibri" panose="020F0502020204030204" pitchFamily="34" charset="0"/>
            </a:endParaRPr>
          </a:p>
        </p:txBody>
      </p:sp>
      <p:sp>
        <p:nvSpPr>
          <p:cNvPr id="379907" name="Inhaltsplatzhalter 4">
            <a:extLst>
              <a:ext uri="{FF2B5EF4-FFF2-40B4-BE49-F238E27FC236}">
                <a16:creationId xmlns:a16="http://schemas.microsoft.com/office/drawing/2014/main" id="{156589B5-F607-E835-D993-BC0BF3F3DEF9}"/>
              </a:ext>
            </a:extLst>
          </p:cNvPr>
          <p:cNvSpPr>
            <a:spLocks noGrp="1"/>
          </p:cNvSpPr>
          <p:nvPr>
            <p:ph idx="1"/>
          </p:nvPr>
        </p:nvSpPr>
        <p:spPr>
          <a:xfrm>
            <a:off x="836613" y="1258888"/>
            <a:ext cx="5740400" cy="7273925"/>
          </a:xfrm>
        </p:spPr>
        <p:txBody>
          <a:bodyPr/>
          <a:lstStyle/>
          <a:p>
            <a:pPr marL="0" indent="0">
              <a:spcBef>
                <a:spcPct val="0"/>
              </a:spcBef>
              <a:buFont typeface="Arial" panose="020B0604020202020204" pitchFamily="34" charset="0"/>
              <a:buNone/>
            </a:pPr>
            <a:r>
              <a:rPr lang="de-DE" altLang="de-DE" sz="1900" b="1" dirty="0">
                <a:latin typeface="Calibri" panose="020F0502020204030204" pitchFamily="34" charset="0"/>
              </a:rPr>
              <a:t>Veranstaltungsausfallversicherung</a:t>
            </a:r>
          </a:p>
          <a:p>
            <a:pPr marL="0" indent="0">
              <a:spcBef>
                <a:spcPts val="456"/>
              </a:spcBef>
              <a:buFont typeface="Arial" panose="020B0604020202020204" pitchFamily="34" charset="0"/>
              <a:buNone/>
            </a:pPr>
            <a:r>
              <a:rPr lang="de-DE" altLang="de-DE" sz="1900" dirty="0">
                <a:latin typeface="Calibri" panose="020F0502020204030204" pitchFamily="34" charset="0"/>
              </a:rPr>
              <a:t>Die Ausfallversicherung greift bei Ausfall, Abbruch, zeitlicher Verschiebung, Verlegung oder sonstige Änderungen bei der die planmäßige Durchführung der versicherten Veranstaltung z.B. bei Krankheit der Künstler oder höherer Gewalt (Wetter, Streik, behördliche Verfügungen etc.) nicht stattfinden kann.</a:t>
            </a:r>
          </a:p>
          <a:p>
            <a:pPr marL="0" indent="0">
              <a:spcBef>
                <a:spcPct val="0"/>
              </a:spcBef>
              <a:buFont typeface="Arial" panose="020B0604020202020204" pitchFamily="34" charset="0"/>
              <a:buNone/>
            </a:pPr>
            <a:r>
              <a:rPr lang="de-DE" altLang="de-DE" sz="1900" dirty="0">
                <a:latin typeface="Calibri" panose="020F0502020204030204" pitchFamily="34" charset="0"/>
              </a:rPr>
              <a:t>Die Ausfallversicherung, die bei einem Ausfall von einem oder mehreren Künstlern greift, wird von der Konzertagentur oder dem Management abgeschlossen.</a:t>
            </a:r>
          </a:p>
          <a:p>
            <a:pPr marL="0" indent="0">
              <a:spcBef>
                <a:spcPct val="0"/>
              </a:spcBef>
              <a:buFont typeface="Arial" panose="020B0604020202020204" pitchFamily="34" charset="0"/>
              <a:buNone/>
            </a:pPr>
            <a:r>
              <a:rPr lang="de-DE" altLang="de-DE" sz="1900" dirty="0">
                <a:latin typeface="Calibri" panose="020F0502020204030204" pitchFamily="34" charset="0"/>
              </a:rPr>
              <a:t>Eine Ausfallversicherung die Risiken, die sich auf die Veranstaltung selbst beziehen (z.B. Wetter, Ausfall von technischen Anlagen, die eine Absage oder den Abbruch der Veranstaltung notwendig machen) umfasst, sollte vom ÖV abgeschlossen werden. Dieses ist häufig Bestandteil von Künstlerverträgen.</a:t>
            </a:r>
          </a:p>
          <a:p>
            <a:pPr marL="0" indent="0">
              <a:spcBef>
                <a:spcPct val="0"/>
              </a:spcBef>
              <a:buFont typeface="Arial" panose="020B0604020202020204" pitchFamily="34" charset="0"/>
              <a:buNone/>
            </a:pPr>
            <a:r>
              <a:rPr lang="de-DE" altLang="de-DE" sz="1900" dirty="0">
                <a:latin typeface="Calibri" panose="020F0502020204030204" pitchFamily="34" charset="0"/>
              </a:rPr>
              <a:t>Die Veranstaltungsausfallversicherungen umfassen üblicherweise die Erstattung der bis zur Absage angefallenen Kosten der Konzertagentur und des Künstlers sowie die Erstattung der Eintrittsgelder der Besucher.</a:t>
            </a:r>
          </a:p>
          <a:p>
            <a:pPr marL="0" indent="0">
              <a:spcBef>
                <a:spcPct val="0"/>
              </a:spcBef>
              <a:buFont typeface="Arial" panose="020B0604020202020204" pitchFamily="34" charset="0"/>
              <a:buNone/>
            </a:pPr>
            <a:r>
              <a:rPr lang="de-DE" altLang="de-DE" sz="1900" dirty="0">
                <a:latin typeface="Calibri" panose="020F0502020204030204" pitchFamily="34" charset="0"/>
              </a:rPr>
              <a:t>Manche Versicherungen bieten Vertragserweiterungen wie. z.B. über entgangene Gewinne, an</a:t>
            </a:r>
            <a:r>
              <a:rPr lang="de-DE" altLang="de-DE" sz="2000"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animEffect transition="in" filter="fade">
                                      <p:cBhvr>
                                        <p:cTn id="7" dur="1000"/>
                                        <p:tgtEl>
                                          <p:spTgt spid="379907">
                                            <p:txEl>
                                              <p:pRg st="0" end="0"/>
                                            </p:txEl>
                                          </p:spTgt>
                                        </p:tgtEl>
                                      </p:cBhvr>
                                    </p:animEffect>
                                    <p:anim calcmode="lin" valueType="num">
                                      <p:cBhvr>
                                        <p:cTn id="8" dur="1000" fill="hold"/>
                                        <p:tgtEl>
                                          <p:spTgt spid="3799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99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9907">
                                            <p:txEl>
                                              <p:pRg st="1" end="1"/>
                                            </p:txEl>
                                          </p:spTgt>
                                        </p:tgtEl>
                                        <p:attrNameLst>
                                          <p:attrName>style.visibility</p:attrName>
                                        </p:attrNameLst>
                                      </p:cBhvr>
                                      <p:to>
                                        <p:strVal val="visible"/>
                                      </p:to>
                                    </p:set>
                                    <p:animEffect transition="in" filter="fade">
                                      <p:cBhvr>
                                        <p:cTn id="14" dur="1000"/>
                                        <p:tgtEl>
                                          <p:spTgt spid="379907">
                                            <p:txEl>
                                              <p:pRg st="1" end="1"/>
                                            </p:txEl>
                                          </p:spTgt>
                                        </p:tgtEl>
                                      </p:cBhvr>
                                    </p:animEffect>
                                    <p:anim calcmode="lin" valueType="num">
                                      <p:cBhvr>
                                        <p:cTn id="15" dur="1000" fill="hold"/>
                                        <p:tgtEl>
                                          <p:spTgt spid="3799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99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9907">
                                            <p:txEl>
                                              <p:pRg st="2" end="2"/>
                                            </p:txEl>
                                          </p:spTgt>
                                        </p:tgtEl>
                                        <p:attrNameLst>
                                          <p:attrName>style.visibility</p:attrName>
                                        </p:attrNameLst>
                                      </p:cBhvr>
                                      <p:to>
                                        <p:strVal val="visible"/>
                                      </p:to>
                                    </p:set>
                                    <p:animEffect transition="in" filter="fade">
                                      <p:cBhvr>
                                        <p:cTn id="21" dur="1000"/>
                                        <p:tgtEl>
                                          <p:spTgt spid="379907">
                                            <p:txEl>
                                              <p:pRg st="2" end="2"/>
                                            </p:txEl>
                                          </p:spTgt>
                                        </p:tgtEl>
                                      </p:cBhvr>
                                    </p:animEffect>
                                    <p:anim calcmode="lin" valueType="num">
                                      <p:cBhvr>
                                        <p:cTn id="22" dur="1000" fill="hold"/>
                                        <p:tgtEl>
                                          <p:spTgt spid="3799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99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9907">
                                            <p:txEl>
                                              <p:pRg st="3" end="3"/>
                                            </p:txEl>
                                          </p:spTgt>
                                        </p:tgtEl>
                                        <p:attrNameLst>
                                          <p:attrName>style.visibility</p:attrName>
                                        </p:attrNameLst>
                                      </p:cBhvr>
                                      <p:to>
                                        <p:strVal val="visible"/>
                                      </p:to>
                                    </p:set>
                                    <p:animEffect transition="in" filter="fade">
                                      <p:cBhvr>
                                        <p:cTn id="28" dur="1000"/>
                                        <p:tgtEl>
                                          <p:spTgt spid="379907">
                                            <p:txEl>
                                              <p:pRg st="3" end="3"/>
                                            </p:txEl>
                                          </p:spTgt>
                                        </p:tgtEl>
                                      </p:cBhvr>
                                    </p:animEffect>
                                    <p:anim calcmode="lin" valueType="num">
                                      <p:cBhvr>
                                        <p:cTn id="29" dur="1000" fill="hold"/>
                                        <p:tgtEl>
                                          <p:spTgt spid="3799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99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9907">
                                            <p:txEl>
                                              <p:pRg st="4" end="4"/>
                                            </p:txEl>
                                          </p:spTgt>
                                        </p:tgtEl>
                                        <p:attrNameLst>
                                          <p:attrName>style.visibility</p:attrName>
                                        </p:attrNameLst>
                                      </p:cBhvr>
                                      <p:to>
                                        <p:strVal val="visible"/>
                                      </p:to>
                                    </p:set>
                                    <p:animEffect transition="in" filter="fade">
                                      <p:cBhvr>
                                        <p:cTn id="35" dur="1000"/>
                                        <p:tgtEl>
                                          <p:spTgt spid="379907">
                                            <p:txEl>
                                              <p:pRg st="4" end="4"/>
                                            </p:txEl>
                                          </p:spTgt>
                                        </p:tgtEl>
                                      </p:cBhvr>
                                    </p:animEffect>
                                    <p:anim calcmode="lin" valueType="num">
                                      <p:cBhvr>
                                        <p:cTn id="36" dur="1000" fill="hold"/>
                                        <p:tgtEl>
                                          <p:spTgt spid="37990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799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9907">
                                            <p:txEl>
                                              <p:pRg st="5" end="5"/>
                                            </p:txEl>
                                          </p:spTgt>
                                        </p:tgtEl>
                                        <p:attrNameLst>
                                          <p:attrName>style.visibility</p:attrName>
                                        </p:attrNameLst>
                                      </p:cBhvr>
                                      <p:to>
                                        <p:strVal val="visible"/>
                                      </p:to>
                                    </p:set>
                                    <p:animEffect transition="in" filter="fade">
                                      <p:cBhvr>
                                        <p:cTn id="42" dur="1000"/>
                                        <p:tgtEl>
                                          <p:spTgt spid="379907">
                                            <p:txEl>
                                              <p:pRg st="5" end="5"/>
                                            </p:txEl>
                                          </p:spTgt>
                                        </p:tgtEl>
                                      </p:cBhvr>
                                    </p:animEffect>
                                    <p:anim calcmode="lin" valueType="num">
                                      <p:cBhvr>
                                        <p:cTn id="43" dur="1000" fill="hold"/>
                                        <p:tgtEl>
                                          <p:spTgt spid="37990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799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el 2">
            <a:extLst>
              <a:ext uri="{FF2B5EF4-FFF2-40B4-BE49-F238E27FC236}">
                <a16:creationId xmlns:a16="http://schemas.microsoft.com/office/drawing/2014/main" id="{5D93BCFD-10C2-A66C-0E21-88B0327CA83F}"/>
              </a:ext>
            </a:extLst>
          </p:cNvPr>
          <p:cNvSpPr>
            <a:spLocks noGrp="1"/>
          </p:cNvSpPr>
          <p:nvPr>
            <p:ph type="title"/>
          </p:nvPr>
        </p:nvSpPr>
        <p:spPr>
          <a:xfrm>
            <a:off x="342900" y="250825"/>
            <a:ext cx="6172200" cy="936625"/>
          </a:xfrm>
        </p:spPr>
        <p:txBody>
          <a:bodyPr/>
          <a:lstStyle/>
          <a:p>
            <a:r>
              <a:rPr lang="de-DE" altLang="de-DE" sz="3000" dirty="0">
                <a:solidFill>
                  <a:srgbClr val="FF3300"/>
                </a:solidFill>
                <a:latin typeface="Calibri" panose="020F0502020204030204" pitchFamily="34" charset="0"/>
              </a:rPr>
              <a:t>Versicherungen</a:t>
            </a:r>
            <a:endParaRPr lang="en-US" altLang="de-DE" sz="3000" dirty="0">
              <a:latin typeface="Calibri" panose="020F0502020204030204" pitchFamily="34" charset="0"/>
            </a:endParaRPr>
          </a:p>
        </p:txBody>
      </p:sp>
      <p:sp>
        <p:nvSpPr>
          <p:cNvPr id="381955" name="Inhaltsplatzhalter 4">
            <a:extLst>
              <a:ext uri="{FF2B5EF4-FFF2-40B4-BE49-F238E27FC236}">
                <a16:creationId xmlns:a16="http://schemas.microsoft.com/office/drawing/2014/main" id="{1A10F18F-E823-65C8-D6B1-31D9D0DAA3F7}"/>
              </a:ext>
            </a:extLst>
          </p:cNvPr>
          <p:cNvSpPr>
            <a:spLocks noGrp="1"/>
          </p:cNvSpPr>
          <p:nvPr>
            <p:ph idx="1"/>
          </p:nvPr>
        </p:nvSpPr>
        <p:spPr>
          <a:xfrm>
            <a:off x="692150" y="1187450"/>
            <a:ext cx="5976938" cy="7345363"/>
          </a:xfrm>
        </p:spPr>
        <p:txBody>
          <a:bodyPr/>
          <a:lstStyle/>
          <a:p>
            <a:pPr marL="0" indent="0">
              <a:buFont typeface="Arial" panose="020B0604020202020204" pitchFamily="34" charset="0"/>
              <a:buNone/>
            </a:pPr>
            <a:r>
              <a:rPr lang="de-DE" altLang="de-DE" sz="1900" b="1" dirty="0">
                <a:latin typeface="Calibri" panose="020F0502020204030204" pitchFamily="34" charset="0"/>
              </a:rPr>
              <a:t>Transportversicherung</a:t>
            </a:r>
          </a:p>
          <a:p>
            <a:pPr marL="0" indent="0">
              <a:spcBef>
                <a:spcPts val="456"/>
              </a:spcBef>
              <a:buFont typeface="Arial" panose="020B0604020202020204" pitchFamily="34" charset="0"/>
              <a:buNone/>
            </a:pPr>
            <a:r>
              <a:rPr lang="de-DE" altLang="de-DE" sz="1900" dirty="0">
                <a:latin typeface="Calibri" panose="020F0502020204030204" pitchFamily="34" charset="0"/>
              </a:rPr>
              <a:t>Bei der Transportversicherung wird zwischen der sogenannten </a:t>
            </a:r>
            <a:r>
              <a:rPr lang="de-DE" altLang="de-DE" sz="1900" i="1" dirty="0">
                <a:latin typeface="Calibri" panose="020F0502020204030204" pitchFamily="34" charset="0"/>
              </a:rPr>
              <a:t>Güterversicherung</a:t>
            </a:r>
            <a:r>
              <a:rPr lang="de-DE" altLang="de-DE" sz="1900" dirty="0">
                <a:latin typeface="Calibri" panose="020F0502020204030204" pitchFamily="34" charset="0"/>
              </a:rPr>
              <a:t>, die Schäden an den zu transportierenden Gütern abdeckt, und der</a:t>
            </a:r>
            <a:r>
              <a:rPr lang="de-DE" altLang="de-DE" sz="1900" i="1" dirty="0">
                <a:latin typeface="Calibri" panose="020F0502020204030204" pitchFamily="34" charset="0"/>
              </a:rPr>
              <a:t> Verkehrs-haftpflichtversicherung</a:t>
            </a:r>
            <a:r>
              <a:rPr lang="de-DE" altLang="de-DE" sz="1900" dirty="0">
                <a:latin typeface="Calibri" panose="020F0502020204030204" pitchFamily="34" charset="0"/>
              </a:rPr>
              <a:t>, die für die besondere Gefahr, die von Gütertransporten ausgeht abzuschließen ist, unterschieden.</a:t>
            </a:r>
          </a:p>
          <a:p>
            <a:pPr marL="0" indent="0">
              <a:spcBef>
                <a:spcPct val="0"/>
              </a:spcBef>
              <a:buFont typeface="Arial" panose="020B0604020202020204" pitchFamily="34" charset="0"/>
              <a:buNone/>
            </a:pPr>
            <a:r>
              <a:rPr lang="de-DE" altLang="de-DE" sz="1900" dirty="0">
                <a:latin typeface="Calibri" panose="020F0502020204030204" pitchFamily="34" charset="0"/>
              </a:rPr>
              <a:t>Diese Versicherungen umfassen lediglich den Transport von der Abholung / Beladen beim Versender bis zur Anlieferung / Übergabe am Bestimmungsort.</a:t>
            </a:r>
          </a:p>
          <a:p>
            <a:pPr marL="0" indent="0">
              <a:buFont typeface="Arial" panose="020B0604020202020204" pitchFamily="34" charset="0"/>
              <a:buNone/>
            </a:pPr>
            <a:endParaRPr lang="de-DE" altLang="de-DE" sz="2000" dirty="0">
              <a:latin typeface="Calibri" panose="020F0502020204030204" pitchFamily="34" charset="0"/>
            </a:endParaRPr>
          </a:p>
          <a:p>
            <a:pPr marL="0" indent="0">
              <a:buFont typeface="Arial" panose="020B0604020202020204" pitchFamily="34" charset="0"/>
              <a:buNone/>
            </a:pPr>
            <a:r>
              <a:rPr lang="de-DE" altLang="de-DE" sz="1900" b="1" dirty="0" err="1">
                <a:latin typeface="Calibri" panose="020F0502020204030204" pitchFamily="34" charset="0"/>
              </a:rPr>
              <a:t>Betriebshaftplichtversicherung</a:t>
            </a:r>
            <a:endParaRPr lang="de-DE" altLang="de-DE" sz="1900" dirty="0">
              <a:latin typeface="Calibri" panose="020F0502020204030204" pitchFamily="34" charset="0"/>
            </a:endParaRPr>
          </a:p>
          <a:p>
            <a:pPr marL="0" indent="0">
              <a:buFont typeface="Arial" panose="020B0604020202020204" pitchFamily="34" charset="0"/>
              <a:buNone/>
            </a:pPr>
            <a:r>
              <a:rPr lang="de-DE" altLang="de-DE" sz="1900" dirty="0">
                <a:latin typeface="Calibri" panose="020F0502020204030204" pitchFamily="34" charset="0"/>
              </a:rPr>
              <a:t>Die BHV deckt die </a:t>
            </a:r>
            <a:r>
              <a:rPr lang="de-DE" altLang="de-DE" sz="1900" i="1" dirty="0">
                <a:latin typeface="Calibri" panose="020F0502020204030204" pitchFamily="34" charset="0"/>
              </a:rPr>
              <a:t>Haftpflichtrisiken </a:t>
            </a:r>
            <a:r>
              <a:rPr lang="de-DE" altLang="de-DE" sz="1900" dirty="0">
                <a:latin typeface="Calibri" panose="020F0502020204030204" pitchFamily="34" charset="0"/>
              </a:rPr>
              <a:t>von Gewerbe-treibenden, Unternehmen, Selbstständigen/Freiberuflern und Handwerkern ab.</a:t>
            </a:r>
          </a:p>
          <a:p>
            <a:pPr marL="0" indent="0">
              <a:buFont typeface="Arial" panose="020B0604020202020204" pitchFamily="34" charset="0"/>
              <a:buNone/>
            </a:pPr>
            <a:r>
              <a:rPr lang="de-DE" altLang="de-DE" sz="1900" dirty="0">
                <a:latin typeface="Calibri" panose="020F0502020204030204" pitchFamily="34" charset="0"/>
              </a:rPr>
              <a:t>Im Veranstaltungsbereich ist der Abschluss einer BHV meistens Voraussetzung für die Beauftragung der Auftragnehmer.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Effect transition="in" filter="fade">
                                      <p:cBhvr>
                                        <p:cTn id="7" dur="1000"/>
                                        <p:tgtEl>
                                          <p:spTgt spid="381955">
                                            <p:txEl>
                                              <p:pRg st="0" end="0"/>
                                            </p:txEl>
                                          </p:spTgt>
                                        </p:tgtEl>
                                      </p:cBhvr>
                                    </p:animEffect>
                                    <p:anim calcmode="lin" valueType="num">
                                      <p:cBhvr>
                                        <p:cTn id="8" dur="1000" fill="hold"/>
                                        <p:tgtEl>
                                          <p:spTgt spid="3819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19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1955">
                                            <p:txEl>
                                              <p:pRg st="1" end="1"/>
                                            </p:txEl>
                                          </p:spTgt>
                                        </p:tgtEl>
                                        <p:attrNameLst>
                                          <p:attrName>style.visibility</p:attrName>
                                        </p:attrNameLst>
                                      </p:cBhvr>
                                      <p:to>
                                        <p:strVal val="visible"/>
                                      </p:to>
                                    </p:set>
                                    <p:animEffect transition="in" filter="fade">
                                      <p:cBhvr>
                                        <p:cTn id="14" dur="1000"/>
                                        <p:tgtEl>
                                          <p:spTgt spid="381955">
                                            <p:txEl>
                                              <p:pRg st="1" end="1"/>
                                            </p:txEl>
                                          </p:spTgt>
                                        </p:tgtEl>
                                      </p:cBhvr>
                                    </p:animEffect>
                                    <p:anim calcmode="lin" valueType="num">
                                      <p:cBhvr>
                                        <p:cTn id="15" dur="1000" fill="hold"/>
                                        <p:tgtEl>
                                          <p:spTgt spid="3819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19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1955">
                                            <p:txEl>
                                              <p:pRg st="2" end="2"/>
                                            </p:txEl>
                                          </p:spTgt>
                                        </p:tgtEl>
                                        <p:attrNameLst>
                                          <p:attrName>style.visibility</p:attrName>
                                        </p:attrNameLst>
                                      </p:cBhvr>
                                      <p:to>
                                        <p:strVal val="visible"/>
                                      </p:to>
                                    </p:set>
                                    <p:animEffect transition="in" filter="fade">
                                      <p:cBhvr>
                                        <p:cTn id="21" dur="1000"/>
                                        <p:tgtEl>
                                          <p:spTgt spid="381955">
                                            <p:txEl>
                                              <p:pRg st="2" end="2"/>
                                            </p:txEl>
                                          </p:spTgt>
                                        </p:tgtEl>
                                      </p:cBhvr>
                                    </p:animEffect>
                                    <p:anim calcmode="lin" valueType="num">
                                      <p:cBhvr>
                                        <p:cTn id="22" dur="1000" fill="hold"/>
                                        <p:tgtEl>
                                          <p:spTgt spid="3819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19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1955">
                                            <p:txEl>
                                              <p:pRg st="4" end="4"/>
                                            </p:txEl>
                                          </p:spTgt>
                                        </p:tgtEl>
                                        <p:attrNameLst>
                                          <p:attrName>style.visibility</p:attrName>
                                        </p:attrNameLst>
                                      </p:cBhvr>
                                      <p:to>
                                        <p:strVal val="visible"/>
                                      </p:to>
                                    </p:set>
                                    <p:animEffect transition="in" filter="fade">
                                      <p:cBhvr>
                                        <p:cTn id="28" dur="1000"/>
                                        <p:tgtEl>
                                          <p:spTgt spid="381955">
                                            <p:txEl>
                                              <p:pRg st="4" end="4"/>
                                            </p:txEl>
                                          </p:spTgt>
                                        </p:tgtEl>
                                      </p:cBhvr>
                                    </p:animEffect>
                                    <p:anim calcmode="lin" valueType="num">
                                      <p:cBhvr>
                                        <p:cTn id="29" dur="1000" fill="hold"/>
                                        <p:tgtEl>
                                          <p:spTgt spid="38195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819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1955">
                                            <p:txEl>
                                              <p:pRg st="5" end="5"/>
                                            </p:txEl>
                                          </p:spTgt>
                                        </p:tgtEl>
                                        <p:attrNameLst>
                                          <p:attrName>style.visibility</p:attrName>
                                        </p:attrNameLst>
                                      </p:cBhvr>
                                      <p:to>
                                        <p:strVal val="visible"/>
                                      </p:to>
                                    </p:set>
                                    <p:animEffect transition="in" filter="fade">
                                      <p:cBhvr>
                                        <p:cTn id="35" dur="1000"/>
                                        <p:tgtEl>
                                          <p:spTgt spid="381955">
                                            <p:txEl>
                                              <p:pRg st="5" end="5"/>
                                            </p:txEl>
                                          </p:spTgt>
                                        </p:tgtEl>
                                      </p:cBhvr>
                                    </p:animEffect>
                                    <p:anim calcmode="lin" valueType="num">
                                      <p:cBhvr>
                                        <p:cTn id="36" dur="1000" fill="hold"/>
                                        <p:tgtEl>
                                          <p:spTgt spid="38195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819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1955">
                                            <p:txEl>
                                              <p:pRg st="6" end="6"/>
                                            </p:txEl>
                                          </p:spTgt>
                                        </p:tgtEl>
                                        <p:attrNameLst>
                                          <p:attrName>style.visibility</p:attrName>
                                        </p:attrNameLst>
                                      </p:cBhvr>
                                      <p:to>
                                        <p:strVal val="visible"/>
                                      </p:to>
                                    </p:set>
                                    <p:animEffect transition="in" filter="fade">
                                      <p:cBhvr>
                                        <p:cTn id="42" dur="1000"/>
                                        <p:tgtEl>
                                          <p:spTgt spid="381955">
                                            <p:txEl>
                                              <p:pRg st="6" end="6"/>
                                            </p:txEl>
                                          </p:spTgt>
                                        </p:tgtEl>
                                      </p:cBhvr>
                                    </p:animEffect>
                                    <p:anim calcmode="lin" valueType="num">
                                      <p:cBhvr>
                                        <p:cTn id="43" dur="1000" fill="hold"/>
                                        <p:tgtEl>
                                          <p:spTgt spid="38195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8195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a:extLst>
              <a:ext uri="{FF2B5EF4-FFF2-40B4-BE49-F238E27FC236}">
                <a16:creationId xmlns:a16="http://schemas.microsoft.com/office/drawing/2014/main" id="{F25781DC-B346-50A6-B6F0-EDA81D4E48B1}"/>
              </a:ext>
            </a:extLst>
          </p:cNvPr>
          <p:cNvSpPr>
            <a:spLocks noGrp="1" noChangeArrowheads="1"/>
          </p:cNvSpPr>
          <p:nvPr>
            <p:ph type="title"/>
          </p:nvPr>
        </p:nvSpPr>
        <p:spPr>
          <a:xfrm>
            <a:off x="333375" y="323850"/>
            <a:ext cx="6181725" cy="792163"/>
          </a:xfrm>
        </p:spPr>
        <p:txBody>
          <a:bodyPr/>
          <a:lstStyle/>
          <a:p>
            <a:pPr eaLnBrk="1" hangingPunct="1"/>
            <a:r>
              <a:rPr lang="de-DE" altLang="de-DE" sz="3000" b="1">
                <a:solidFill>
                  <a:srgbClr val="FF3300"/>
                </a:solidFill>
                <a:latin typeface="Calibri" panose="020F0502020204030204" pitchFamily="34" charset="0"/>
              </a:rPr>
              <a:t>Werbung / Promotion</a:t>
            </a:r>
          </a:p>
        </p:txBody>
      </p:sp>
      <p:sp>
        <p:nvSpPr>
          <p:cNvPr id="282627" name="Rectangle 3">
            <a:extLst>
              <a:ext uri="{FF2B5EF4-FFF2-40B4-BE49-F238E27FC236}">
                <a16:creationId xmlns:a16="http://schemas.microsoft.com/office/drawing/2014/main" id="{B8BDD2F8-61E3-DF49-3E63-C642A3508B3A}"/>
              </a:ext>
            </a:extLst>
          </p:cNvPr>
          <p:cNvSpPr>
            <a:spLocks noGrp="1" noChangeArrowheads="1"/>
          </p:cNvSpPr>
          <p:nvPr>
            <p:ph type="body" idx="1"/>
          </p:nvPr>
        </p:nvSpPr>
        <p:spPr>
          <a:xfrm>
            <a:off x="765175" y="1187450"/>
            <a:ext cx="5749925" cy="7345363"/>
          </a:xfrm>
        </p:spPr>
        <p:txBody>
          <a:bodyPr/>
          <a:lstStyle/>
          <a:p>
            <a:pPr marL="0" indent="0" algn="just" eaLnBrk="1" hangingPunct="1">
              <a:spcBef>
                <a:spcPts val="0"/>
              </a:spcBef>
              <a:buFontTx/>
              <a:buNone/>
              <a:defRPr/>
            </a:pPr>
            <a:r>
              <a:rPr lang="de-DE" altLang="de-DE" sz="1900" dirty="0">
                <a:latin typeface="Calibri" panose="020F0502020204030204" pitchFamily="34" charset="0"/>
              </a:rPr>
              <a:t>Für jede Tournee oder Veranstaltung sollte eine eigene Werbekampagne entwickelt und erstellt  werden, bei der die Besonderheiten des Künstlers bzw. des Events Berücksichtigung finden und darauf zugeschnitten ist!</a:t>
            </a:r>
          </a:p>
          <a:p>
            <a:pPr eaLnBrk="1" hangingPunct="1">
              <a:buFontTx/>
              <a:buNone/>
              <a:defRPr/>
            </a:pPr>
            <a:endParaRPr lang="de-DE" altLang="de-DE" sz="800" b="1" dirty="0">
              <a:latin typeface="Calibri" panose="020F0502020204030204" pitchFamily="34" charset="0"/>
            </a:endParaRPr>
          </a:p>
          <a:p>
            <a:pPr eaLnBrk="1" hangingPunct="1">
              <a:buFontTx/>
              <a:buNone/>
              <a:defRPr/>
            </a:pPr>
            <a:r>
              <a:rPr lang="de-DE" altLang="de-DE" sz="1900" b="1" dirty="0">
                <a:latin typeface="Calibri" panose="020F0502020204030204" pitchFamily="34" charset="0"/>
              </a:rPr>
              <a:t>Werbemöglichkeiten</a:t>
            </a:r>
          </a:p>
          <a:p>
            <a:pPr eaLnBrk="1" hangingPunct="1">
              <a:buFontTx/>
              <a:buNone/>
              <a:defRPr/>
            </a:pPr>
            <a:r>
              <a:rPr lang="de-DE" altLang="de-DE" sz="1900" i="1" dirty="0">
                <a:latin typeface="Calibri" panose="020F0502020204030204" pitchFamily="34" charset="0"/>
              </a:rPr>
              <a:t>Normale </a:t>
            </a:r>
            <a:r>
              <a:rPr lang="de-DE" altLang="de-DE" sz="1900" dirty="0">
                <a:latin typeface="Calibri" panose="020F0502020204030204" pitchFamily="34" charset="0"/>
              </a:rPr>
              <a:t>Promotion, Vorankündigungen, etc. in</a:t>
            </a:r>
          </a:p>
          <a:p>
            <a:pPr marL="0" eaLnBrk="1" hangingPunct="1">
              <a:spcBef>
                <a:spcPts val="0"/>
              </a:spcBef>
              <a:buFont typeface="Arial" panose="020B0604020202020204" pitchFamily="34" charset="0"/>
              <a:buChar char="•"/>
              <a:defRPr/>
            </a:pPr>
            <a:r>
              <a:rPr lang="de-DE" altLang="de-DE" sz="1900" dirty="0">
                <a:latin typeface="Calibri" panose="020F0502020204030204" pitchFamily="34" charset="0"/>
              </a:rPr>
              <a:t>Printmedien</a:t>
            </a:r>
          </a:p>
          <a:p>
            <a:pPr marL="0" lvl="2" indent="0" eaLnBrk="1" hangingPunct="1">
              <a:spcBef>
                <a:spcPts val="0"/>
              </a:spcBef>
              <a:buFontTx/>
              <a:buNone/>
              <a:defRPr/>
            </a:pPr>
            <a:r>
              <a:rPr lang="de-DE" altLang="de-DE" sz="1900" dirty="0">
                <a:latin typeface="Calibri" panose="020F0502020204030204" pitchFamily="34" charset="0"/>
              </a:rPr>
              <a:t>       - Monatspresse (überregional)</a:t>
            </a:r>
          </a:p>
          <a:p>
            <a:pPr marL="0" lvl="2" indent="0" eaLnBrk="1" hangingPunct="1">
              <a:spcBef>
                <a:spcPts val="0"/>
              </a:spcBef>
              <a:buFontTx/>
              <a:buNone/>
              <a:defRPr/>
            </a:pPr>
            <a:r>
              <a:rPr lang="de-DE" altLang="de-DE" sz="1900" dirty="0">
                <a:latin typeface="Calibri" panose="020F0502020204030204" pitchFamily="34" charset="0"/>
              </a:rPr>
              <a:t>       - Stadtmagazine</a:t>
            </a:r>
          </a:p>
          <a:p>
            <a:pPr marL="0" lvl="2" indent="0" eaLnBrk="1" hangingPunct="1">
              <a:spcBef>
                <a:spcPts val="0"/>
              </a:spcBef>
              <a:buFontTx/>
              <a:buNone/>
              <a:defRPr/>
            </a:pPr>
            <a:r>
              <a:rPr lang="de-DE" altLang="de-DE" sz="1900" dirty="0">
                <a:latin typeface="Calibri" panose="020F0502020204030204" pitchFamily="34" charset="0"/>
              </a:rPr>
              <a:t>       - Wochenzeitschriften</a:t>
            </a:r>
          </a:p>
          <a:p>
            <a:pPr marL="0" lvl="2" indent="0" eaLnBrk="1" hangingPunct="1">
              <a:spcBef>
                <a:spcPts val="0"/>
              </a:spcBef>
              <a:buFontTx/>
              <a:buNone/>
              <a:defRPr/>
            </a:pPr>
            <a:r>
              <a:rPr lang="de-DE" altLang="de-DE" sz="1900" dirty="0">
                <a:latin typeface="Calibri" panose="020F0502020204030204" pitchFamily="34" charset="0"/>
              </a:rPr>
              <a:t>       - Tagespresse</a:t>
            </a:r>
          </a:p>
          <a:p>
            <a:pPr marL="0" lvl="1" indent="-342900" eaLnBrk="1" hangingPunct="1">
              <a:spcBef>
                <a:spcPts val="0"/>
              </a:spcBef>
              <a:buFont typeface="Arial" panose="020B0604020202020204" pitchFamily="34" charset="0"/>
              <a:buChar char="•"/>
              <a:defRPr/>
            </a:pPr>
            <a:r>
              <a:rPr lang="de-DE" altLang="de-DE" sz="1900" dirty="0">
                <a:latin typeface="Calibri" panose="020F0502020204030204" pitchFamily="34" charset="0"/>
              </a:rPr>
              <a:t>Radio (konventionell &amp; online)</a:t>
            </a:r>
          </a:p>
          <a:p>
            <a:pPr marL="0" lvl="1" indent="-342900" eaLnBrk="1" hangingPunct="1">
              <a:spcBef>
                <a:spcPts val="0"/>
              </a:spcBef>
              <a:buFont typeface="Arial" panose="020B0604020202020204" pitchFamily="34" charset="0"/>
              <a:buChar char="•"/>
              <a:defRPr/>
            </a:pPr>
            <a:r>
              <a:rPr lang="de-DE" altLang="de-DE" sz="1900" dirty="0">
                <a:latin typeface="Calibri" panose="020F0502020204030204" pitchFamily="34" charset="0"/>
              </a:rPr>
              <a:t>TV</a:t>
            </a:r>
          </a:p>
          <a:p>
            <a:pPr marL="0" lvl="1" indent="-342900" eaLnBrk="1" hangingPunct="1">
              <a:spcBef>
                <a:spcPts val="0"/>
              </a:spcBef>
              <a:buFont typeface="Arial" panose="020B0604020202020204" pitchFamily="34" charset="0"/>
              <a:buChar char="•"/>
              <a:defRPr/>
            </a:pPr>
            <a:r>
              <a:rPr lang="de-DE" altLang="de-DE" sz="1900" dirty="0">
                <a:latin typeface="Calibri" panose="020F0502020204030204" pitchFamily="34" charset="0"/>
              </a:rPr>
              <a:t>Plakate</a:t>
            </a:r>
          </a:p>
          <a:p>
            <a:pPr marL="0" lvl="1" indent="-342900" eaLnBrk="1" hangingPunct="1">
              <a:spcBef>
                <a:spcPts val="0"/>
              </a:spcBef>
              <a:buFont typeface="Arial" panose="020B0604020202020204" pitchFamily="34" charset="0"/>
              <a:buChar char="•"/>
              <a:defRPr/>
            </a:pPr>
            <a:r>
              <a:rPr lang="de-DE" altLang="de-DE" sz="1900" dirty="0">
                <a:latin typeface="Calibri" panose="020F0502020204030204" pitchFamily="34" charset="0"/>
              </a:rPr>
              <a:t>Flyer</a:t>
            </a:r>
          </a:p>
          <a:p>
            <a:pPr marL="0" lvl="1" indent="-342900" eaLnBrk="1" hangingPunct="1">
              <a:spcBef>
                <a:spcPts val="0"/>
              </a:spcBef>
              <a:buFont typeface="Arial" panose="020B0604020202020204" pitchFamily="34" charset="0"/>
              <a:buChar char="•"/>
              <a:defRPr/>
            </a:pPr>
            <a:r>
              <a:rPr lang="de-DE" altLang="de-DE" sz="1900" dirty="0">
                <a:latin typeface="Calibri" panose="020F0502020204030204" pitchFamily="34" charset="0"/>
              </a:rPr>
              <a:t>Mailing (E-Mail, SMS, Post)</a:t>
            </a:r>
          </a:p>
          <a:p>
            <a:pPr marL="0" lvl="1" indent="-342900" eaLnBrk="1" hangingPunct="1">
              <a:spcBef>
                <a:spcPts val="0"/>
              </a:spcBef>
              <a:buFont typeface="Arial" panose="020B0604020202020204" pitchFamily="34" charset="0"/>
              <a:buChar char="•"/>
              <a:defRPr/>
            </a:pPr>
            <a:r>
              <a:rPr lang="de-DE" altLang="de-DE" sz="1900" dirty="0">
                <a:latin typeface="Calibri" panose="020F0502020204030204" pitchFamily="34" charset="0"/>
              </a:rPr>
              <a:t>Online-Portale</a:t>
            </a:r>
          </a:p>
          <a:p>
            <a:pPr marL="0" lvl="1" indent="-342900" eaLnBrk="1" hangingPunct="1">
              <a:spcBef>
                <a:spcPts val="0"/>
              </a:spcBef>
              <a:buFont typeface="Arial" panose="020B0604020202020204" pitchFamily="34" charset="0"/>
              <a:buChar char="•"/>
              <a:defRPr/>
            </a:pPr>
            <a:r>
              <a:rPr lang="de-DE" altLang="de-DE" sz="1900" dirty="0">
                <a:solidFill>
                  <a:srgbClr val="000000"/>
                </a:solidFill>
                <a:latin typeface="Calibri" panose="020F0502020204030204" pitchFamily="34" charset="0"/>
              </a:rPr>
              <a:t>Social Media (Facebook, Instagram, YouTube etc.)</a:t>
            </a:r>
            <a:endParaRPr lang="de-DE" altLang="de-DE" sz="1900" dirty="0">
              <a:latin typeface="Calibri" panose="020F0502020204030204" pitchFamily="34" charset="0"/>
            </a:endParaRPr>
          </a:p>
          <a:p>
            <a:pPr eaLnBrk="1" hangingPunct="1">
              <a:buFontTx/>
              <a:buNone/>
              <a:defRPr/>
            </a:pPr>
            <a:endParaRPr lang="de-DE" altLang="de-DE" sz="800" dirty="0">
              <a:latin typeface="Calibri" panose="020F0502020204030204" pitchFamily="34" charset="0"/>
            </a:endParaRPr>
          </a:p>
          <a:p>
            <a:pPr eaLnBrk="1" hangingPunct="1">
              <a:buFontTx/>
              <a:buNone/>
              <a:defRPr/>
            </a:pPr>
            <a:r>
              <a:rPr lang="de-DE" altLang="de-DE" sz="2000" dirty="0">
                <a:latin typeface="Calibri" panose="020F0502020204030204" pitchFamily="34" charset="0"/>
              </a:rPr>
              <a:t>Anzeigenschaltungen</a:t>
            </a:r>
          </a:p>
          <a:p>
            <a:pPr eaLnBrk="1" hangingPunct="1">
              <a:buFontTx/>
              <a:buNone/>
              <a:defRPr/>
            </a:pPr>
            <a:endParaRPr lang="de-DE" altLang="de-DE" sz="800" dirty="0">
              <a:latin typeface="Calibri" panose="020F0502020204030204" pitchFamily="34" charset="0"/>
            </a:endParaRPr>
          </a:p>
          <a:p>
            <a:pPr eaLnBrk="1" hangingPunct="1">
              <a:spcBef>
                <a:spcPts val="0"/>
              </a:spcBef>
              <a:buFontTx/>
              <a:buNone/>
              <a:defRPr/>
            </a:pPr>
            <a:r>
              <a:rPr lang="de-DE" altLang="de-DE" sz="2000" dirty="0">
                <a:latin typeface="Calibri" panose="020F0502020204030204" pitchFamily="34" charset="0"/>
              </a:rPr>
              <a:t>Werbekooperationen mit relevanten Medien </a:t>
            </a:r>
          </a:p>
          <a:p>
            <a:pPr eaLnBrk="1" hangingPunct="1">
              <a:spcBef>
                <a:spcPts val="0"/>
              </a:spcBef>
              <a:buFontTx/>
              <a:buNone/>
              <a:defRPr/>
            </a:pPr>
            <a:r>
              <a:rPr lang="de-DE" altLang="de-DE" sz="2000" dirty="0">
                <a:latin typeface="Calibri" panose="020F0502020204030204" pitchFamily="34" charset="0"/>
              </a:rPr>
              <a:t>(Trailer, Anzeigen = Tickets, Werbeflächen)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4002"/>
                                        </p:tgtEl>
                                        <p:attrNameLst>
                                          <p:attrName>style.visibility</p:attrName>
                                        </p:attrNameLst>
                                      </p:cBhvr>
                                      <p:to>
                                        <p:strVal val="visible"/>
                                      </p:to>
                                    </p:set>
                                    <p:animEffect transition="in" filter="fade">
                                      <p:cBhvr>
                                        <p:cTn id="7" dur="1000"/>
                                        <p:tgtEl>
                                          <p:spTgt spid="384002"/>
                                        </p:tgtEl>
                                      </p:cBhvr>
                                    </p:animEffect>
                                    <p:anim calcmode="lin" valueType="num">
                                      <p:cBhvr>
                                        <p:cTn id="8" dur="1000" fill="hold"/>
                                        <p:tgtEl>
                                          <p:spTgt spid="384002"/>
                                        </p:tgtEl>
                                        <p:attrNameLst>
                                          <p:attrName>ppt_x</p:attrName>
                                        </p:attrNameLst>
                                      </p:cBhvr>
                                      <p:tavLst>
                                        <p:tav tm="0">
                                          <p:val>
                                            <p:strVal val="#ppt_x"/>
                                          </p:val>
                                        </p:tav>
                                        <p:tav tm="100000">
                                          <p:val>
                                            <p:strVal val="#ppt_x"/>
                                          </p:val>
                                        </p:tav>
                                      </p:tavLst>
                                    </p:anim>
                                    <p:anim calcmode="lin" valueType="num">
                                      <p:cBhvr>
                                        <p:cTn id="9" dur="1000" fill="hold"/>
                                        <p:tgtEl>
                                          <p:spTgt spid="3840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2627">
                                            <p:txEl>
                                              <p:pRg st="0" end="0"/>
                                            </p:txEl>
                                          </p:spTgt>
                                        </p:tgtEl>
                                        <p:attrNameLst>
                                          <p:attrName>style.visibility</p:attrName>
                                        </p:attrNameLst>
                                      </p:cBhvr>
                                      <p:to>
                                        <p:strVal val="visible"/>
                                      </p:to>
                                    </p:set>
                                    <p:animEffect transition="in" filter="fade">
                                      <p:cBhvr>
                                        <p:cTn id="14" dur="1000"/>
                                        <p:tgtEl>
                                          <p:spTgt spid="282627">
                                            <p:txEl>
                                              <p:pRg st="0" end="0"/>
                                            </p:txEl>
                                          </p:spTgt>
                                        </p:tgtEl>
                                      </p:cBhvr>
                                    </p:animEffect>
                                    <p:anim calcmode="lin" valueType="num">
                                      <p:cBhvr>
                                        <p:cTn id="15" dur="1000" fill="hold"/>
                                        <p:tgtEl>
                                          <p:spTgt spid="28262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82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2627">
                                            <p:txEl>
                                              <p:pRg st="2" end="2"/>
                                            </p:txEl>
                                          </p:spTgt>
                                        </p:tgtEl>
                                        <p:attrNameLst>
                                          <p:attrName>style.visibility</p:attrName>
                                        </p:attrNameLst>
                                      </p:cBhvr>
                                      <p:to>
                                        <p:strVal val="visible"/>
                                      </p:to>
                                    </p:set>
                                    <p:animEffect transition="in" filter="fade">
                                      <p:cBhvr>
                                        <p:cTn id="21" dur="1000"/>
                                        <p:tgtEl>
                                          <p:spTgt spid="282627">
                                            <p:txEl>
                                              <p:pRg st="2" end="2"/>
                                            </p:txEl>
                                          </p:spTgt>
                                        </p:tgtEl>
                                      </p:cBhvr>
                                    </p:animEffect>
                                    <p:anim calcmode="lin" valueType="num">
                                      <p:cBhvr>
                                        <p:cTn id="22" dur="1000" fill="hold"/>
                                        <p:tgtEl>
                                          <p:spTgt spid="282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2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2627">
                                            <p:txEl>
                                              <p:pRg st="3" end="3"/>
                                            </p:txEl>
                                          </p:spTgt>
                                        </p:tgtEl>
                                        <p:attrNameLst>
                                          <p:attrName>style.visibility</p:attrName>
                                        </p:attrNameLst>
                                      </p:cBhvr>
                                      <p:to>
                                        <p:strVal val="visible"/>
                                      </p:to>
                                    </p:set>
                                    <p:animEffect transition="in" filter="fade">
                                      <p:cBhvr>
                                        <p:cTn id="28" dur="1000"/>
                                        <p:tgtEl>
                                          <p:spTgt spid="282627">
                                            <p:txEl>
                                              <p:pRg st="3" end="3"/>
                                            </p:txEl>
                                          </p:spTgt>
                                        </p:tgtEl>
                                      </p:cBhvr>
                                    </p:animEffect>
                                    <p:anim calcmode="lin" valueType="num">
                                      <p:cBhvr>
                                        <p:cTn id="29" dur="1000" fill="hold"/>
                                        <p:tgtEl>
                                          <p:spTgt spid="2826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82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2627">
                                            <p:txEl>
                                              <p:pRg st="4" end="4"/>
                                            </p:txEl>
                                          </p:spTgt>
                                        </p:tgtEl>
                                        <p:attrNameLst>
                                          <p:attrName>style.visibility</p:attrName>
                                        </p:attrNameLst>
                                      </p:cBhvr>
                                      <p:to>
                                        <p:strVal val="visible"/>
                                      </p:to>
                                    </p:set>
                                    <p:animEffect transition="in" filter="fade">
                                      <p:cBhvr>
                                        <p:cTn id="35" dur="1000"/>
                                        <p:tgtEl>
                                          <p:spTgt spid="282627">
                                            <p:txEl>
                                              <p:pRg st="4" end="4"/>
                                            </p:txEl>
                                          </p:spTgt>
                                        </p:tgtEl>
                                      </p:cBhvr>
                                    </p:animEffect>
                                    <p:anim calcmode="lin" valueType="num">
                                      <p:cBhvr>
                                        <p:cTn id="36" dur="1000" fill="hold"/>
                                        <p:tgtEl>
                                          <p:spTgt spid="2826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82627">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82627">
                                            <p:txEl>
                                              <p:pRg st="5" end="5"/>
                                            </p:txEl>
                                          </p:spTgt>
                                        </p:tgtEl>
                                        <p:attrNameLst>
                                          <p:attrName>style.visibility</p:attrName>
                                        </p:attrNameLst>
                                      </p:cBhvr>
                                      <p:to>
                                        <p:strVal val="visible"/>
                                      </p:to>
                                    </p:set>
                                    <p:animEffect transition="in" filter="fade">
                                      <p:cBhvr>
                                        <p:cTn id="40" dur="1000"/>
                                        <p:tgtEl>
                                          <p:spTgt spid="282627">
                                            <p:txEl>
                                              <p:pRg st="5" end="5"/>
                                            </p:txEl>
                                          </p:spTgt>
                                        </p:tgtEl>
                                      </p:cBhvr>
                                    </p:animEffect>
                                    <p:anim calcmode="lin" valueType="num">
                                      <p:cBhvr>
                                        <p:cTn id="41" dur="1000" fill="hold"/>
                                        <p:tgtEl>
                                          <p:spTgt spid="28262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82627">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82627">
                                            <p:txEl>
                                              <p:pRg st="6" end="6"/>
                                            </p:txEl>
                                          </p:spTgt>
                                        </p:tgtEl>
                                        <p:attrNameLst>
                                          <p:attrName>style.visibility</p:attrName>
                                        </p:attrNameLst>
                                      </p:cBhvr>
                                      <p:to>
                                        <p:strVal val="visible"/>
                                      </p:to>
                                    </p:set>
                                    <p:animEffect transition="in" filter="fade">
                                      <p:cBhvr>
                                        <p:cTn id="45" dur="1000"/>
                                        <p:tgtEl>
                                          <p:spTgt spid="282627">
                                            <p:txEl>
                                              <p:pRg st="6" end="6"/>
                                            </p:txEl>
                                          </p:spTgt>
                                        </p:tgtEl>
                                      </p:cBhvr>
                                    </p:animEffect>
                                    <p:anim calcmode="lin" valueType="num">
                                      <p:cBhvr>
                                        <p:cTn id="46" dur="1000" fill="hold"/>
                                        <p:tgtEl>
                                          <p:spTgt spid="282627">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82627">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2627">
                                            <p:txEl>
                                              <p:pRg st="7" end="7"/>
                                            </p:txEl>
                                          </p:spTgt>
                                        </p:tgtEl>
                                        <p:attrNameLst>
                                          <p:attrName>style.visibility</p:attrName>
                                        </p:attrNameLst>
                                      </p:cBhvr>
                                      <p:to>
                                        <p:strVal val="visible"/>
                                      </p:to>
                                    </p:set>
                                    <p:animEffect transition="in" filter="fade">
                                      <p:cBhvr>
                                        <p:cTn id="50" dur="1000"/>
                                        <p:tgtEl>
                                          <p:spTgt spid="282627">
                                            <p:txEl>
                                              <p:pRg st="7" end="7"/>
                                            </p:txEl>
                                          </p:spTgt>
                                        </p:tgtEl>
                                      </p:cBhvr>
                                    </p:animEffect>
                                    <p:anim calcmode="lin" valueType="num">
                                      <p:cBhvr>
                                        <p:cTn id="51" dur="1000" fill="hold"/>
                                        <p:tgtEl>
                                          <p:spTgt spid="282627">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282627">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2627">
                                            <p:txEl>
                                              <p:pRg st="8" end="8"/>
                                            </p:txEl>
                                          </p:spTgt>
                                        </p:tgtEl>
                                        <p:attrNameLst>
                                          <p:attrName>style.visibility</p:attrName>
                                        </p:attrNameLst>
                                      </p:cBhvr>
                                      <p:to>
                                        <p:strVal val="visible"/>
                                      </p:to>
                                    </p:set>
                                    <p:animEffect transition="in" filter="fade">
                                      <p:cBhvr>
                                        <p:cTn id="55" dur="1000"/>
                                        <p:tgtEl>
                                          <p:spTgt spid="282627">
                                            <p:txEl>
                                              <p:pRg st="8" end="8"/>
                                            </p:txEl>
                                          </p:spTgt>
                                        </p:tgtEl>
                                      </p:cBhvr>
                                    </p:animEffect>
                                    <p:anim calcmode="lin" valueType="num">
                                      <p:cBhvr>
                                        <p:cTn id="56" dur="1000" fill="hold"/>
                                        <p:tgtEl>
                                          <p:spTgt spid="282627">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282627">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82627">
                                            <p:txEl>
                                              <p:pRg st="9" end="9"/>
                                            </p:txEl>
                                          </p:spTgt>
                                        </p:tgtEl>
                                        <p:attrNameLst>
                                          <p:attrName>style.visibility</p:attrName>
                                        </p:attrNameLst>
                                      </p:cBhvr>
                                      <p:to>
                                        <p:strVal val="visible"/>
                                      </p:to>
                                    </p:set>
                                    <p:animEffect transition="in" filter="fade">
                                      <p:cBhvr>
                                        <p:cTn id="60" dur="1000"/>
                                        <p:tgtEl>
                                          <p:spTgt spid="282627">
                                            <p:txEl>
                                              <p:pRg st="9" end="9"/>
                                            </p:txEl>
                                          </p:spTgt>
                                        </p:tgtEl>
                                      </p:cBhvr>
                                    </p:animEffect>
                                    <p:anim calcmode="lin" valueType="num">
                                      <p:cBhvr>
                                        <p:cTn id="61" dur="1000" fill="hold"/>
                                        <p:tgtEl>
                                          <p:spTgt spid="282627">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282627">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2627">
                                            <p:txEl>
                                              <p:pRg st="10" end="10"/>
                                            </p:txEl>
                                          </p:spTgt>
                                        </p:tgtEl>
                                        <p:attrNameLst>
                                          <p:attrName>style.visibility</p:attrName>
                                        </p:attrNameLst>
                                      </p:cBhvr>
                                      <p:to>
                                        <p:strVal val="visible"/>
                                      </p:to>
                                    </p:set>
                                    <p:animEffect transition="in" filter="fade">
                                      <p:cBhvr>
                                        <p:cTn id="65" dur="1000"/>
                                        <p:tgtEl>
                                          <p:spTgt spid="282627">
                                            <p:txEl>
                                              <p:pRg st="10" end="10"/>
                                            </p:txEl>
                                          </p:spTgt>
                                        </p:tgtEl>
                                      </p:cBhvr>
                                    </p:animEffect>
                                    <p:anim calcmode="lin" valueType="num">
                                      <p:cBhvr>
                                        <p:cTn id="66" dur="1000" fill="hold"/>
                                        <p:tgtEl>
                                          <p:spTgt spid="282627">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282627">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82627">
                                            <p:txEl>
                                              <p:pRg st="11" end="11"/>
                                            </p:txEl>
                                          </p:spTgt>
                                        </p:tgtEl>
                                        <p:attrNameLst>
                                          <p:attrName>style.visibility</p:attrName>
                                        </p:attrNameLst>
                                      </p:cBhvr>
                                      <p:to>
                                        <p:strVal val="visible"/>
                                      </p:to>
                                    </p:set>
                                    <p:animEffect transition="in" filter="fade">
                                      <p:cBhvr>
                                        <p:cTn id="70" dur="1000"/>
                                        <p:tgtEl>
                                          <p:spTgt spid="282627">
                                            <p:txEl>
                                              <p:pRg st="11" end="11"/>
                                            </p:txEl>
                                          </p:spTgt>
                                        </p:tgtEl>
                                      </p:cBhvr>
                                    </p:animEffect>
                                    <p:anim calcmode="lin" valueType="num">
                                      <p:cBhvr>
                                        <p:cTn id="71" dur="1000" fill="hold"/>
                                        <p:tgtEl>
                                          <p:spTgt spid="282627">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282627">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82627">
                                            <p:txEl>
                                              <p:pRg st="12" end="12"/>
                                            </p:txEl>
                                          </p:spTgt>
                                        </p:tgtEl>
                                        <p:attrNameLst>
                                          <p:attrName>style.visibility</p:attrName>
                                        </p:attrNameLst>
                                      </p:cBhvr>
                                      <p:to>
                                        <p:strVal val="visible"/>
                                      </p:to>
                                    </p:set>
                                    <p:animEffect transition="in" filter="fade">
                                      <p:cBhvr>
                                        <p:cTn id="75" dur="1000"/>
                                        <p:tgtEl>
                                          <p:spTgt spid="282627">
                                            <p:txEl>
                                              <p:pRg st="12" end="12"/>
                                            </p:txEl>
                                          </p:spTgt>
                                        </p:tgtEl>
                                      </p:cBhvr>
                                    </p:animEffect>
                                    <p:anim calcmode="lin" valueType="num">
                                      <p:cBhvr>
                                        <p:cTn id="76" dur="1000" fill="hold"/>
                                        <p:tgtEl>
                                          <p:spTgt spid="282627">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282627">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82627">
                                            <p:txEl>
                                              <p:pRg st="13" end="13"/>
                                            </p:txEl>
                                          </p:spTgt>
                                        </p:tgtEl>
                                        <p:attrNameLst>
                                          <p:attrName>style.visibility</p:attrName>
                                        </p:attrNameLst>
                                      </p:cBhvr>
                                      <p:to>
                                        <p:strVal val="visible"/>
                                      </p:to>
                                    </p:set>
                                    <p:animEffect transition="in" filter="fade">
                                      <p:cBhvr>
                                        <p:cTn id="80" dur="1000"/>
                                        <p:tgtEl>
                                          <p:spTgt spid="282627">
                                            <p:txEl>
                                              <p:pRg st="13" end="13"/>
                                            </p:txEl>
                                          </p:spTgt>
                                        </p:tgtEl>
                                      </p:cBhvr>
                                    </p:animEffect>
                                    <p:anim calcmode="lin" valueType="num">
                                      <p:cBhvr>
                                        <p:cTn id="81" dur="1000" fill="hold"/>
                                        <p:tgtEl>
                                          <p:spTgt spid="282627">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282627">
                                            <p:txEl>
                                              <p:pRg st="13" end="13"/>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82627">
                                            <p:txEl>
                                              <p:pRg st="14" end="14"/>
                                            </p:txEl>
                                          </p:spTgt>
                                        </p:tgtEl>
                                        <p:attrNameLst>
                                          <p:attrName>style.visibility</p:attrName>
                                        </p:attrNameLst>
                                      </p:cBhvr>
                                      <p:to>
                                        <p:strVal val="visible"/>
                                      </p:to>
                                    </p:set>
                                    <p:animEffect transition="in" filter="fade">
                                      <p:cBhvr>
                                        <p:cTn id="85" dur="1000"/>
                                        <p:tgtEl>
                                          <p:spTgt spid="282627">
                                            <p:txEl>
                                              <p:pRg st="14" end="14"/>
                                            </p:txEl>
                                          </p:spTgt>
                                        </p:tgtEl>
                                      </p:cBhvr>
                                    </p:animEffect>
                                    <p:anim calcmode="lin" valueType="num">
                                      <p:cBhvr>
                                        <p:cTn id="86" dur="1000" fill="hold"/>
                                        <p:tgtEl>
                                          <p:spTgt spid="282627">
                                            <p:txEl>
                                              <p:pRg st="14" end="14"/>
                                            </p:txEl>
                                          </p:spTgt>
                                        </p:tgtEl>
                                        <p:attrNameLst>
                                          <p:attrName>ppt_x</p:attrName>
                                        </p:attrNameLst>
                                      </p:cBhvr>
                                      <p:tavLst>
                                        <p:tav tm="0">
                                          <p:val>
                                            <p:strVal val="#ppt_x"/>
                                          </p:val>
                                        </p:tav>
                                        <p:tav tm="100000">
                                          <p:val>
                                            <p:strVal val="#ppt_x"/>
                                          </p:val>
                                        </p:tav>
                                      </p:tavLst>
                                    </p:anim>
                                    <p:anim calcmode="lin" valueType="num">
                                      <p:cBhvr>
                                        <p:cTn id="87" dur="1000" fill="hold"/>
                                        <p:tgtEl>
                                          <p:spTgt spid="282627">
                                            <p:txEl>
                                              <p:pRg st="14" end="14"/>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82627">
                                            <p:txEl>
                                              <p:pRg st="15" end="15"/>
                                            </p:txEl>
                                          </p:spTgt>
                                        </p:tgtEl>
                                        <p:attrNameLst>
                                          <p:attrName>style.visibility</p:attrName>
                                        </p:attrNameLst>
                                      </p:cBhvr>
                                      <p:to>
                                        <p:strVal val="visible"/>
                                      </p:to>
                                    </p:set>
                                    <p:animEffect transition="in" filter="fade">
                                      <p:cBhvr>
                                        <p:cTn id="90" dur="1000"/>
                                        <p:tgtEl>
                                          <p:spTgt spid="282627">
                                            <p:txEl>
                                              <p:pRg st="15" end="15"/>
                                            </p:txEl>
                                          </p:spTgt>
                                        </p:tgtEl>
                                      </p:cBhvr>
                                    </p:animEffect>
                                    <p:anim calcmode="lin" valueType="num">
                                      <p:cBhvr>
                                        <p:cTn id="91" dur="1000" fill="hold"/>
                                        <p:tgtEl>
                                          <p:spTgt spid="282627">
                                            <p:txEl>
                                              <p:pRg st="15" end="15"/>
                                            </p:txEl>
                                          </p:spTgt>
                                        </p:tgtEl>
                                        <p:attrNameLst>
                                          <p:attrName>ppt_x</p:attrName>
                                        </p:attrNameLst>
                                      </p:cBhvr>
                                      <p:tavLst>
                                        <p:tav tm="0">
                                          <p:val>
                                            <p:strVal val="#ppt_x"/>
                                          </p:val>
                                        </p:tav>
                                        <p:tav tm="100000">
                                          <p:val>
                                            <p:strVal val="#ppt_x"/>
                                          </p:val>
                                        </p:tav>
                                      </p:tavLst>
                                    </p:anim>
                                    <p:anim calcmode="lin" valueType="num">
                                      <p:cBhvr>
                                        <p:cTn id="92" dur="1000" fill="hold"/>
                                        <p:tgtEl>
                                          <p:spTgt spid="282627">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82627">
                                            <p:txEl>
                                              <p:pRg st="17" end="17"/>
                                            </p:txEl>
                                          </p:spTgt>
                                        </p:tgtEl>
                                        <p:attrNameLst>
                                          <p:attrName>style.visibility</p:attrName>
                                        </p:attrNameLst>
                                      </p:cBhvr>
                                      <p:to>
                                        <p:strVal val="visible"/>
                                      </p:to>
                                    </p:set>
                                    <p:animEffect transition="in" filter="fade">
                                      <p:cBhvr>
                                        <p:cTn id="97" dur="1000"/>
                                        <p:tgtEl>
                                          <p:spTgt spid="282627">
                                            <p:txEl>
                                              <p:pRg st="17" end="17"/>
                                            </p:txEl>
                                          </p:spTgt>
                                        </p:tgtEl>
                                      </p:cBhvr>
                                    </p:animEffect>
                                    <p:anim calcmode="lin" valueType="num">
                                      <p:cBhvr>
                                        <p:cTn id="98" dur="1000" fill="hold"/>
                                        <p:tgtEl>
                                          <p:spTgt spid="282627">
                                            <p:txEl>
                                              <p:pRg st="17" end="17"/>
                                            </p:txEl>
                                          </p:spTgt>
                                        </p:tgtEl>
                                        <p:attrNameLst>
                                          <p:attrName>ppt_x</p:attrName>
                                        </p:attrNameLst>
                                      </p:cBhvr>
                                      <p:tavLst>
                                        <p:tav tm="0">
                                          <p:val>
                                            <p:strVal val="#ppt_x"/>
                                          </p:val>
                                        </p:tav>
                                        <p:tav tm="100000">
                                          <p:val>
                                            <p:strVal val="#ppt_x"/>
                                          </p:val>
                                        </p:tav>
                                      </p:tavLst>
                                    </p:anim>
                                    <p:anim calcmode="lin" valueType="num">
                                      <p:cBhvr>
                                        <p:cTn id="99" dur="1000" fill="hold"/>
                                        <p:tgtEl>
                                          <p:spTgt spid="282627">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82627">
                                            <p:txEl>
                                              <p:pRg st="19" end="19"/>
                                            </p:txEl>
                                          </p:spTgt>
                                        </p:tgtEl>
                                        <p:attrNameLst>
                                          <p:attrName>style.visibility</p:attrName>
                                        </p:attrNameLst>
                                      </p:cBhvr>
                                      <p:to>
                                        <p:strVal val="visible"/>
                                      </p:to>
                                    </p:set>
                                    <p:animEffect transition="in" filter="fade">
                                      <p:cBhvr>
                                        <p:cTn id="104" dur="1000"/>
                                        <p:tgtEl>
                                          <p:spTgt spid="282627">
                                            <p:txEl>
                                              <p:pRg st="19" end="19"/>
                                            </p:txEl>
                                          </p:spTgt>
                                        </p:tgtEl>
                                      </p:cBhvr>
                                    </p:animEffect>
                                    <p:anim calcmode="lin" valueType="num">
                                      <p:cBhvr>
                                        <p:cTn id="105" dur="1000" fill="hold"/>
                                        <p:tgtEl>
                                          <p:spTgt spid="282627">
                                            <p:txEl>
                                              <p:pRg st="19" end="19"/>
                                            </p:txEl>
                                          </p:spTgt>
                                        </p:tgtEl>
                                        <p:attrNameLst>
                                          <p:attrName>ppt_x</p:attrName>
                                        </p:attrNameLst>
                                      </p:cBhvr>
                                      <p:tavLst>
                                        <p:tav tm="0">
                                          <p:val>
                                            <p:strVal val="#ppt_x"/>
                                          </p:val>
                                        </p:tav>
                                        <p:tav tm="100000">
                                          <p:val>
                                            <p:strVal val="#ppt_x"/>
                                          </p:val>
                                        </p:tav>
                                      </p:tavLst>
                                    </p:anim>
                                    <p:anim calcmode="lin" valueType="num">
                                      <p:cBhvr>
                                        <p:cTn id="106" dur="1000" fill="hold"/>
                                        <p:tgtEl>
                                          <p:spTgt spid="282627">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82627">
                                            <p:txEl>
                                              <p:pRg st="20" end="20"/>
                                            </p:txEl>
                                          </p:spTgt>
                                        </p:tgtEl>
                                        <p:attrNameLst>
                                          <p:attrName>style.visibility</p:attrName>
                                        </p:attrNameLst>
                                      </p:cBhvr>
                                      <p:to>
                                        <p:strVal val="visible"/>
                                      </p:to>
                                    </p:set>
                                    <p:animEffect transition="in" filter="fade">
                                      <p:cBhvr>
                                        <p:cTn id="111" dur="1000"/>
                                        <p:tgtEl>
                                          <p:spTgt spid="282627">
                                            <p:txEl>
                                              <p:pRg st="20" end="20"/>
                                            </p:txEl>
                                          </p:spTgt>
                                        </p:tgtEl>
                                      </p:cBhvr>
                                    </p:animEffect>
                                    <p:anim calcmode="lin" valueType="num">
                                      <p:cBhvr>
                                        <p:cTn id="112" dur="1000" fill="hold"/>
                                        <p:tgtEl>
                                          <p:spTgt spid="282627">
                                            <p:txEl>
                                              <p:pRg st="20" end="20"/>
                                            </p:txEl>
                                          </p:spTgt>
                                        </p:tgtEl>
                                        <p:attrNameLst>
                                          <p:attrName>ppt_x</p:attrName>
                                        </p:attrNameLst>
                                      </p:cBhvr>
                                      <p:tavLst>
                                        <p:tav tm="0">
                                          <p:val>
                                            <p:strVal val="#ppt_x"/>
                                          </p:val>
                                        </p:tav>
                                        <p:tav tm="100000">
                                          <p:val>
                                            <p:strVal val="#ppt_x"/>
                                          </p:val>
                                        </p:tav>
                                      </p:tavLst>
                                    </p:anim>
                                    <p:anim calcmode="lin" valueType="num">
                                      <p:cBhvr>
                                        <p:cTn id="113" dur="1000" fill="hold"/>
                                        <p:tgtEl>
                                          <p:spTgt spid="282627">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p:bldP spid="28262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64D02F3C-E6D0-3C19-730E-12314E762C1F}"/>
              </a:ext>
            </a:extLst>
          </p:cNvPr>
          <p:cNvSpPr>
            <a:spLocks noGrp="1" noChangeArrowheads="1"/>
          </p:cNvSpPr>
          <p:nvPr>
            <p:ph type="title"/>
          </p:nvPr>
        </p:nvSpPr>
        <p:spPr>
          <a:xfrm>
            <a:off x="333375" y="468313"/>
            <a:ext cx="6181725" cy="863600"/>
          </a:xfrm>
        </p:spPr>
        <p:txBody>
          <a:bodyPr/>
          <a:lstStyle/>
          <a:p>
            <a:pPr eaLnBrk="1" hangingPunct="1"/>
            <a:r>
              <a:rPr lang="de-DE" altLang="de-DE" sz="3000" b="1" dirty="0">
                <a:solidFill>
                  <a:srgbClr val="FF3300"/>
                </a:solidFill>
                <a:latin typeface="Calibri" panose="020F0502020204030204" pitchFamily="34" charset="0"/>
              </a:rPr>
              <a:t>Kostenkalkulation</a:t>
            </a:r>
          </a:p>
        </p:txBody>
      </p:sp>
      <p:sp>
        <p:nvSpPr>
          <p:cNvPr id="279555" name="Rectangle 3">
            <a:extLst>
              <a:ext uri="{FF2B5EF4-FFF2-40B4-BE49-F238E27FC236}">
                <a16:creationId xmlns:a16="http://schemas.microsoft.com/office/drawing/2014/main" id="{2632BCAB-5695-FC01-FC27-9DDFCC94B33F}"/>
              </a:ext>
            </a:extLst>
          </p:cNvPr>
          <p:cNvSpPr>
            <a:spLocks noGrp="1" noChangeArrowheads="1"/>
          </p:cNvSpPr>
          <p:nvPr>
            <p:ph type="body" idx="1"/>
          </p:nvPr>
        </p:nvSpPr>
        <p:spPr>
          <a:xfrm>
            <a:off x="765175" y="1692275"/>
            <a:ext cx="5832475" cy="6551613"/>
          </a:xfrm>
        </p:spPr>
        <p:txBody>
          <a:bodyPr/>
          <a:lstStyle/>
          <a:p>
            <a:pPr marL="0" eaLnBrk="1" hangingPunct="1">
              <a:lnSpc>
                <a:spcPct val="80000"/>
              </a:lnSpc>
              <a:spcBef>
                <a:spcPts val="0"/>
              </a:spcBef>
              <a:spcAft>
                <a:spcPts val="480"/>
              </a:spcAft>
              <a:buFontTx/>
              <a:buNone/>
              <a:defRPr/>
            </a:pPr>
            <a:r>
              <a:rPr lang="de-DE" altLang="de-DE" sz="1900" dirty="0">
                <a:latin typeface="Calibri" panose="020F0502020204030204" pitchFamily="34" charset="0"/>
              </a:rPr>
              <a:t>Die Aufgaben einer Kalkulation sind:</a:t>
            </a:r>
          </a:p>
          <a:p>
            <a:pPr marL="0" indent="0" eaLnBrk="1" hangingPunct="1">
              <a:lnSpc>
                <a:spcPct val="80000"/>
              </a:lnSpc>
              <a:spcBef>
                <a:spcPts val="0"/>
              </a:spcBef>
              <a:buFontTx/>
              <a:buNone/>
              <a:defRPr/>
            </a:pPr>
            <a:r>
              <a:rPr lang="de-DE" altLang="de-DE" sz="1900" dirty="0">
                <a:latin typeface="Calibri" panose="020F0502020204030204" pitchFamily="34" charset="0"/>
              </a:rPr>
              <a:t>- Ermittlung der Einnahmen und Kosten!  </a:t>
            </a:r>
          </a:p>
          <a:p>
            <a:pPr marL="0" indent="0" eaLnBrk="1" hangingPunct="1">
              <a:lnSpc>
                <a:spcPct val="80000"/>
              </a:lnSpc>
              <a:spcBef>
                <a:spcPts val="0"/>
              </a:spcBef>
              <a:buFontTx/>
              <a:buNone/>
              <a:defRPr/>
            </a:pPr>
            <a:r>
              <a:rPr lang="de-DE" altLang="de-DE" sz="1900" dirty="0">
                <a:latin typeface="Calibri" panose="020F0502020204030204" pitchFamily="34" charset="0"/>
              </a:rPr>
              <a:t>- Kalkulierte Kosten mit den Marktpreisen vergleichen</a:t>
            </a:r>
          </a:p>
          <a:p>
            <a:pPr marL="0" indent="0" eaLnBrk="1" hangingPunct="1">
              <a:lnSpc>
                <a:spcPct val="80000"/>
              </a:lnSpc>
              <a:spcBef>
                <a:spcPts val="0"/>
              </a:spcBef>
              <a:buFontTx/>
              <a:buNone/>
              <a:defRPr/>
            </a:pPr>
            <a:r>
              <a:rPr lang="de-DE" altLang="de-DE" sz="1900" dirty="0">
                <a:latin typeface="Calibri" panose="020F0502020204030204" pitchFamily="34" charset="0"/>
              </a:rPr>
              <a:t>- Auftragsvergabe</a:t>
            </a:r>
          </a:p>
          <a:p>
            <a:pPr eaLnBrk="1" hangingPunct="1">
              <a:lnSpc>
                <a:spcPct val="80000"/>
              </a:lnSpc>
              <a:buFontTx/>
              <a:buNone/>
              <a:defRPr/>
            </a:pPr>
            <a:endParaRPr lang="de-DE" altLang="de-DE" sz="1900" dirty="0">
              <a:latin typeface="Calibri" panose="020F0502020204030204" pitchFamily="34" charset="0"/>
            </a:endParaRPr>
          </a:p>
          <a:p>
            <a:pPr eaLnBrk="1" hangingPunct="1">
              <a:lnSpc>
                <a:spcPct val="80000"/>
              </a:lnSpc>
              <a:buFontTx/>
              <a:buNone/>
              <a:defRPr/>
            </a:pPr>
            <a:r>
              <a:rPr lang="de-DE" altLang="de-DE" sz="1900" dirty="0">
                <a:latin typeface="Calibri" panose="020F0502020204030204" pitchFamily="34" charset="0"/>
              </a:rPr>
              <a:t>Kostenkalkulation beinhaltet:</a:t>
            </a:r>
          </a:p>
          <a:p>
            <a:pPr marL="0" indent="0" eaLnBrk="1" hangingPunct="1">
              <a:lnSpc>
                <a:spcPct val="80000"/>
              </a:lnSpc>
              <a:buFontTx/>
              <a:buNone/>
              <a:defRPr/>
            </a:pPr>
            <a:r>
              <a:rPr lang="de-DE" altLang="de-DE" sz="1900" dirty="0">
                <a:latin typeface="Calibri" panose="020F0502020204030204" pitchFamily="34" charset="0"/>
              </a:rPr>
              <a:t>- Angebote / Kostenvoranschläge (Anfrage &amp; Erstellung)</a:t>
            </a:r>
          </a:p>
          <a:p>
            <a:pPr eaLnBrk="1" hangingPunct="1">
              <a:lnSpc>
                <a:spcPct val="80000"/>
              </a:lnSpc>
              <a:spcBef>
                <a:spcPts val="0"/>
              </a:spcBef>
              <a:buFontTx/>
              <a:buNone/>
              <a:defRPr/>
            </a:pPr>
            <a:r>
              <a:rPr lang="de-DE" altLang="de-DE" sz="1900" dirty="0">
                <a:latin typeface="Calibri" panose="020F0502020204030204" pitchFamily="34" charset="0"/>
              </a:rPr>
              <a:t>- Budgetierung</a:t>
            </a:r>
          </a:p>
          <a:p>
            <a:pPr eaLnBrk="1" hangingPunct="1">
              <a:lnSpc>
                <a:spcPct val="80000"/>
              </a:lnSpc>
              <a:spcBef>
                <a:spcPts val="0"/>
              </a:spcBef>
              <a:buFontTx/>
              <a:buNone/>
              <a:defRPr/>
            </a:pPr>
            <a:r>
              <a:rPr lang="de-DE" altLang="de-DE" sz="1900" dirty="0">
                <a:latin typeface="Calibri" panose="020F0502020204030204" pitchFamily="34" charset="0"/>
              </a:rPr>
              <a:t>- Kostenzusammenstellung</a:t>
            </a:r>
          </a:p>
          <a:p>
            <a:pPr eaLnBrk="1" hangingPunct="1">
              <a:lnSpc>
                <a:spcPct val="80000"/>
              </a:lnSpc>
              <a:spcBef>
                <a:spcPts val="0"/>
              </a:spcBef>
              <a:buFontTx/>
              <a:buNone/>
              <a:defRPr/>
            </a:pPr>
            <a:r>
              <a:rPr lang="de-DE" altLang="de-DE" sz="1900" dirty="0">
                <a:latin typeface="Calibri" panose="020F0502020204030204" pitchFamily="34" charset="0"/>
              </a:rPr>
              <a:t>- Cash-Flow-Plan</a:t>
            </a:r>
          </a:p>
          <a:p>
            <a:pPr eaLnBrk="1" hangingPunct="1">
              <a:lnSpc>
                <a:spcPct val="80000"/>
              </a:lnSpc>
              <a:buFontTx/>
              <a:buNone/>
              <a:defRPr/>
            </a:pPr>
            <a:endParaRPr lang="de-DE" altLang="de-DE" sz="1900" dirty="0">
              <a:latin typeface="Calibri" panose="020F0502020204030204" pitchFamily="34" charset="0"/>
            </a:endParaRPr>
          </a:p>
          <a:p>
            <a:pPr eaLnBrk="1" hangingPunct="1">
              <a:lnSpc>
                <a:spcPct val="80000"/>
              </a:lnSpc>
              <a:buFontTx/>
              <a:buNone/>
              <a:defRPr/>
            </a:pPr>
            <a:r>
              <a:rPr lang="de-DE" altLang="de-DE" sz="1900" dirty="0">
                <a:latin typeface="Calibri" panose="020F0502020204030204" pitchFamily="34" charset="0"/>
              </a:rPr>
              <a:t>Bei der Auftragsvergabe ist zu beachten:</a:t>
            </a:r>
          </a:p>
          <a:p>
            <a:pPr marL="0" indent="0" eaLnBrk="1" hangingPunct="1">
              <a:lnSpc>
                <a:spcPct val="80000"/>
              </a:lnSpc>
              <a:buFontTx/>
              <a:buNone/>
              <a:defRPr/>
            </a:pPr>
            <a:r>
              <a:rPr lang="de-DE" altLang="de-DE" sz="1900" dirty="0">
                <a:latin typeface="Calibri" panose="020F0502020204030204" pitchFamily="34" charset="0"/>
              </a:rPr>
              <a:t>- Gütenachweis</a:t>
            </a:r>
          </a:p>
          <a:p>
            <a:pPr marL="0" indent="0" eaLnBrk="1" hangingPunct="1">
              <a:lnSpc>
                <a:spcPct val="80000"/>
              </a:lnSpc>
              <a:spcBef>
                <a:spcPts val="0"/>
              </a:spcBef>
              <a:buFontTx/>
              <a:buNone/>
              <a:defRPr/>
            </a:pPr>
            <a:r>
              <a:rPr lang="de-DE" altLang="de-DE" sz="1900" dirty="0">
                <a:latin typeface="Calibri" panose="020F0502020204030204" pitchFamily="34" charset="0"/>
              </a:rPr>
              <a:t>- Hinweise auf Arbeitsschutz, Brandschutz, Umweltschutz</a:t>
            </a:r>
          </a:p>
          <a:p>
            <a:pPr eaLnBrk="1" hangingPunct="1">
              <a:lnSpc>
                <a:spcPct val="80000"/>
              </a:lnSpc>
              <a:buFontTx/>
              <a:buNone/>
              <a:defRPr/>
            </a:pPr>
            <a:endParaRPr lang="de-DE" altLang="de-DE" sz="1900" dirty="0">
              <a:latin typeface="Calibri" panose="020F0502020204030204" pitchFamily="34" charset="0"/>
            </a:endParaRPr>
          </a:p>
          <a:p>
            <a:pPr marL="0" indent="0" algn="just" eaLnBrk="1" hangingPunct="1">
              <a:lnSpc>
                <a:spcPct val="80000"/>
              </a:lnSpc>
              <a:buFontTx/>
              <a:buNone/>
              <a:defRPr/>
            </a:pPr>
            <a:r>
              <a:rPr lang="de-DE" altLang="de-DE" sz="1900" dirty="0">
                <a:latin typeface="Calibri" panose="020F0502020204030204" pitchFamily="34" charset="0"/>
              </a:rPr>
              <a:t>Windows Excel ist das geläufigste und geeignetste Softwareprogramm für Kalkulationen.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6050"/>
                                        </p:tgtEl>
                                        <p:attrNameLst>
                                          <p:attrName>style.visibility</p:attrName>
                                        </p:attrNameLst>
                                      </p:cBhvr>
                                      <p:to>
                                        <p:strVal val="visible"/>
                                      </p:to>
                                    </p:set>
                                    <p:animEffect transition="in" filter="fade">
                                      <p:cBhvr>
                                        <p:cTn id="7" dur="1000"/>
                                        <p:tgtEl>
                                          <p:spTgt spid="386050"/>
                                        </p:tgtEl>
                                      </p:cBhvr>
                                    </p:animEffect>
                                    <p:anim calcmode="lin" valueType="num">
                                      <p:cBhvr>
                                        <p:cTn id="8" dur="1000" fill="hold"/>
                                        <p:tgtEl>
                                          <p:spTgt spid="386050"/>
                                        </p:tgtEl>
                                        <p:attrNameLst>
                                          <p:attrName>ppt_x</p:attrName>
                                        </p:attrNameLst>
                                      </p:cBhvr>
                                      <p:tavLst>
                                        <p:tav tm="0">
                                          <p:val>
                                            <p:strVal val="#ppt_x"/>
                                          </p:val>
                                        </p:tav>
                                        <p:tav tm="100000">
                                          <p:val>
                                            <p:strVal val="#ppt_x"/>
                                          </p:val>
                                        </p:tav>
                                      </p:tavLst>
                                    </p:anim>
                                    <p:anim calcmode="lin" valueType="num">
                                      <p:cBhvr>
                                        <p:cTn id="9" dur="1000" fill="hold"/>
                                        <p:tgtEl>
                                          <p:spTgt spid="386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9555">
                                            <p:txEl>
                                              <p:pRg st="0" end="0"/>
                                            </p:txEl>
                                          </p:spTgt>
                                        </p:tgtEl>
                                        <p:attrNameLst>
                                          <p:attrName>style.visibility</p:attrName>
                                        </p:attrNameLst>
                                      </p:cBhvr>
                                      <p:to>
                                        <p:strVal val="visible"/>
                                      </p:to>
                                    </p:set>
                                    <p:animEffect transition="in" filter="fade">
                                      <p:cBhvr>
                                        <p:cTn id="14" dur="1000"/>
                                        <p:tgtEl>
                                          <p:spTgt spid="279555">
                                            <p:txEl>
                                              <p:pRg st="0" end="0"/>
                                            </p:txEl>
                                          </p:spTgt>
                                        </p:tgtEl>
                                      </p:cBhvr>
                                    </p:animEffect>
                                    <p:anim calcmode="lin" valueType="num">
                                      <p:cBhvr>
                                        <p:cTn id="15" dur="1000" fill="hold"/>
                                        <p:tgtEl>
                                          <p:spTgt spid="27955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79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9555">
                                            <p:txEl>
                                              <p:pRg st="1" end="1"/>
                                            </p:txEl>
                                          </p:spTgt>
                                        </p:tgtEl>
                                        <p:attrNameLst>
                                          <p:attrName>style.visibility</p:attrName>
                                        </p:attrNameLst>
                                      </p:cBhvr>
                                      <p:to>
                                        <p:strVal val="visible"/>
                                      </p:to>
                                    </p:set>
                                    <p:animEffect transition="in" filter="fade">
                                      <p:cBhvr>
                                        <p:cTn id="21" dur="1000"/>
                                        <p:tgtEl>
                                          <p:spTgt spid="279555">
                                            <p:txEl>
                                              <p:pRg st="1" end="1"/>
                                            </p:txEl>
                                          </p:spTgt>
                                        </p:tgtEl>
                                      </p:cBhvr>
                                    </p:animEffect>
                                    <p:anim calcmode="lin" valueType="num">
                                      <p:cBhvr>
                                        <p:cTn id="22" dur="1000" fill="hold"/>
                                        <p:tgtEl>
                                          <p:spTgt spid="27955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79555">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9555">
                                            <p:txEl>
                                              <p:pRg st="2" end="2"/>
                                            </p:txEl>
                                          </p:spTgt>
                                        </p:tgtEl>
                                        <p:attrNameLst>
                                          <p:attrName>style.visibility</p:attrName>
                                        </p:attrNameLst>
                                      </p:cBhvr>
                                      <p:to>
                                        <p:strVal val="visible"/>
                                      </p:to>
                                    </p:set>
                                    <p:animEffect transition="in" filter="fade">
                                      <p:cBhvr>
                                        <p:cTn id="26" dur="1000"/>
                                        <p:tgtEl>
                                          <p:spTgt spid="279555">
                                            <p:txEl>
                                              <p:pRg st="2" end="2"/>
                                            </p:txEl>
                                          </p:spTgt>
                                        </p:tgtEl>
                                      </p:cBhvr>
                                    </p:animEffect>
                                    <p:anim calcmode="lin" valueType="num">
                                      <p:cBhvr>
                                        <p:cTn id="27" dur="1000" fill="hold"/>
                                        <p:tgtEl>
                                          <p:spTgt spid="27955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79555">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9555">
                                            <p:txEl>
                                              <p:pRg st="3" end="3"/>
                                            </p:txEl>
                                          </p:spTgt>
                                        </p:tgtEl>
                                        <p:attrNameLst>
                                          <p:attrName>style.visibility</p:attrName>
                                        </p:attrNameLst>
                                      </p:cBhvr>
                                      <p:to>
                                        <p:strVal val="visible"/>
                                      </p:to>
                                    </p:set>
                                    <p:animEffect transition="in" filter="fade">
                                      <p:cBhvr>
                                        <p:cTn id="31" dur="1000"/>
                                        <p:tgtEl>
                                          <p:spTgt spid="279555">
                                            <p:txEl>
                                              <p:pRg st="3" end="3"/>
                                            </p:txEl>
                                          </p:spTgt>
                                        </p:tgtEl>
                                      </p:cBhvr>
                                    </p:animEffect>
                                    <p:anim calcmode="lin" valueType="num">
                                      <p:cBhvr>
                                        <p:cTn id="32" dur="1000" fill="hold"/>
                                        <p:tgtEl>
                                          <p:spTgt spid="27955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795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79555">
                                            <p:txEl>
                                              <p:pRg st="5" end="5"/>
                                            </p:txEl>
                                          </p:spTgt>
                                        </p:tgtEl>
                                        <p:attrNameLst>
                                          <p:attrName>style.visibility</p:attrName>
                                        </p:attrNameLst>
                                      </p:cBhvr>
                                      <p:to>
                                        <p:strVal val="visible"/>
                                      </p:to>
                                    </p:set>
                                    <p:animEffect transition="in" filter="fade">
                                      <p:cBhvr>
                                        <p:cTn id="38" dur="1000"/>
                                        <p:tgtEl>
                                          <p:spTgt spid="279555">
                                            <p:txEl>
                                              <p:pRg st="5" end="5"/>
                                            </p:txEl>
                                          </p:spTgt>
                                        </p:tgtEl>
                                      </p:cBhvr>
                                    </p:animEffect>
                                    <p:anim calcmode="lin" valueType="num">
                                      <p:cBhvr>
                                        <p:cTn id="39" dur="1000" fill="hold"/>
                                        <p:tgtEl>
                                          <p:spTgt spid="27955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795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79555">
                                            <p:txEl>
                                              <p:pRg st="6" end="6"/>
                                            </p:txEl>
                                          </p:spTgt>
                                        </p:tgtEl>
                                        <p:attrNameLst>
                                          <p:attrName>style.visibility</p:attrName>
                                        </p:attrNameLst>
                                      </p:cBhvr>
                                      <p:to>
                                        <p:strVal val="visible"/>
                                      </p:to>
                                    </p:set>
                                    <p:animEffect transition="in" filter="fade">
                                      <p:cBhvr>
                                        <p:cTn id="45" dur="1000"/>
                                        <p:tgtEl>
                                          <p:spTgt spid="279555">
                                            <p:txEl>
                                              <p:pRg st="6" end="6"/>
                                            </p:txEl>
                                          </p:spTgt>
                                        </p:tgtEl>
                                      </p:cBhvr>
                                    </p:animEffect>
                                    <p:anim calcmode="lin" valueType="num">
                                      <p:cBhvr>
                                        <p:cTn id="46" dur="1000" fill="hold"/>
                                        <p:tgtEl>
                                          <p:spTgt spid="279555">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79555">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9555">
                                            <p:txEl>
                                              <p:pRg st="7" end="7"/>
                                            </p:txEl>
                                          </p:spTgt>
                                        </p:tgtEl>
                                        <p:attrNameLst>
                                          <p:attrName>style.visibility</p:attrName>
                                        </p:attrNameLst>
                                      </p:cBhvr>
                                      <p:to>
                                        <p:strVal val="visible"/>
                                      </p:to>
                                    </p:set>
                                    <p:animEffect transition="in" filter="fade">
                                      <p:cBhvr>
                                        <p:cTn id="50" dur="1000"/>
                                        <p:tgtEl>
                                          <p:spTgt spid="279555">
                                            <p:txEl>
                                              <p:pRg st="7" end="7"/>
                                            </p:txEl>
                                          </p:spTgt>
                                        </p:tgtEl>
                                      </p:cBhvr>
                                    </p:animEffect>
                                    <p:anim calcmode="lin" valueType="num">
                                      <p:cBhvr>
                                        <p:cTn id="51" dur="1000" fill="hold"/>
                                        <p:tgtEl>
                                          <p:spTgt spid="279555">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279555">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9555">
                                            <p:txEl>
                                              <p:pRg st="8" end="8"/>
                                            </p:txEl>
                                          </p:spTgt>
                                        </p:tgtEl>
                                        <p:attrNameLst>
                                          <p:attrName>style.visibility</p:attrName>
                                        </p:attrNameLst>
                                      </p:cBhvr>
                                      <p:to>
                                        <p:strVal val="visible"/>
                                      </p:to>
                                    </p:set>
                                    <p:animEffect transition="in" filter="fade">
                                      <p:cBhvr>
                                        <p:cTn id="55" dur="1000"/>
                                        <p:tgtEl>
                                          <p:spTgt spid="279555">
                                            <p:txEl>
                                              <p:pRg st="8" end="8"/>
                                            </p:txEl>
                                          </p:spTgt>
                                        </p:tgtEl>
                                      </p:cBhvr>
                                    </p:animEffect>
                                    <p:anim calcmode="lin" valueType="num">
                                      <p:cBhvr>
                                        <p:cTn id="56" dur="1000" fill="hold"/>
                                        <p:tgtEl>
                                          <p:spTgt spid="279555">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279555">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9555">
                                            <p:txEl>
                                              <p:pRg st="9" end="9"/>
                                            </p:txEl>
                                          </p:spTgt>
                                        </p:tgtEl>
                                        <p:attrNameLst>
                                          <p:attrName>style.visibility</p:attrName>
                                        </p:attrNameLst>
                                      </p:cBhvr>
                                      <p:to>
                                        <p:strVal val="visible"/>
                                      </p:to>
                                    </p:set>
                                    <p:animEffect transition="in" filter="fade">
                                      <p:cBhvr>
                                        <p:cTn id="60" dur="1000"/>
                                        <p:tgtEl>
                                          <p:spTgt spid="279555">
                                            <p:txEl>
                                              <p:pRg st="9" end="9"/>
                                            </p:txEl>
                                          </p:spTgt>
                                        </p:tgtEl>
                                      </p:cBhvr>
                                    </p:animEffect>
                                    <p:anim calcmode="lin" valueType="num">
                                      <p:cBhvr>
                                        <p:cTn id="61" dur="1000" fill="hold"/>
                                        <p:tgtEl>
                                          <p:spTgt spid="279555">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27955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79555">
                                            <p:txEl>
                                              <p:pRg st="11" end="11"/>
                                            </p:txEl>
                                          </p:spTgt>
                                        </p:tgtEl>
                                        <p:attrNameLst>
                                          <p:attrName>style.visibility</p:attrName>
                                        </p:attrNameLst>
                                      </p:cBhvr>
                                      <p:to>
                                        <p:strVal val="visible"/>
                                      </p:to>
                                    </p:set>
                                    <p:animEffect transition="in" filter="fade">
                                      <p:cBhvr>
                                        <p:cTn id="67" dur="1000"/>
                                        <p:tgtEl>
                                          <p:spTgt spid="279555">
                                            <p:txEl>
                                              <p:pRg st="11" end="11"/>
                                            </p:txEl>
                                          </p:spTgt>
                                        </p:tgtEl>
                                      </p:cBhvr>
                                    </p:animEffect>
                                    <p:anim calcmode="lin" valueType="num">
                                      <p:cBhvr>
                                        <p:cTn id="68" dur="1000" fill="hold"/>
                                        <p:tgtEl>
                                          <p:spTgt spid="279555">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27955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79555">
                                            <p:txEl>
                                              <p:pRg st="12" end="12"/>
                                            </p:txEl>
                                          </p:spTgt>
                                        </p:tgtEl>
                                        <p:attrNameLst>
                                          <p:attrName>style.visibility</p:attrName>
                                        </p:attrNameLst>
                                      </p:cBhvr>
                                      <p:to>
                                        <p:strVal val="visible"/>
                                      </p:to>
                                    </p:set>
                                    <p:animEffect transition="in" filter="fade">
                                      <p:cBhvr>
                                        <p:cTn id="74" dur="1000"/>
                                        <p:tgtEl>
                                          <p:spTgt spid="279555">
                                            <p:txEl>
                                              <p:pRg st="12" end="12"/>
                                            </p:txEl>
                                          </p:spTgt>
                                        </p:tgtEl>
                                      </p:cBhvr>
                                    </p:animEffect>
                                    <p:anim calcmode="lin" valueType="num">
                                      <p:cBhvr>
                                        <p:cTn id="75" dur="1000" fill="hold"/>
                                        <p:tgtEl>
                                          <p:spTgt spid="279555">
                                            <p:txEl>
                                              <p:pRg st="12" end="12"/>
                                            </p:txEl>
                                          </p:spTgt>
                                        </p:tgtEl>
                                        <p:attrNameLst>
                                          <p:attrName>ppt_x</p:attrName>
                                        </p:attrNameLst>
                                      </p:cBhvr>
                                      <p:tavLst>
                                        <p:tav tm="0">
                                          <p:val>
                                            <p:strVal val="#ppt_x"/>
                                          </p:val>
                                        </p:tav>
                                        <p:tav tm="100000">
                                          <p:val>
                                            <p:strVal val="#ppt_x"/>
                                          </p:val>
                                        </p:tav>
                                      </p:tavLst>
                                    </p:anim>
                                    <p:anim calcmode="lin" valueType="num">
                                      <p:cBhvr>
                                        <p:cTn id="76" dur="1000" fill="hold"/>
                                        <p:tgtEl>
                                          <p:spTgt spid="279555">
                                            <p:txEl>
                                              <p:pRg st="12" end="12"/>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9555">
                                            <p:txEl>
                                              <p:pRg st="13" end="13"/>
                                            </p:txEl>
                                          </p:spTgt>
                                        </p:tgtEl>
                                        <p:attrNameLst>
                                          <p:attrName>style.visibility</p:attrName>
                                        </p:attrNameLst>
                                      </p:cBhvr>
                                      <p:to>
                                        <p:strVal val="visible"/>
                                      </p:to>
                                    </p:set>
                                    <p:animEffect transition="in" filter="fade">
                                      <p:cBhvr>
                                        <p:cTn id="79" dur="1000"/>
                                        <p:tgtEl>
                                          <p:spTgt spid="279555">
                                            <p:txEl>
                                              <p:pRg st="13" end="13"/>
                                            </p:txEl>
                                          </p:spTgt>
                                        </p:tgtEl>
                                      </p:cBhvr>
                                    </p:animEffect>
                                    <p:anim calcmode="lin" valueType="num">
                                      <p:cBhvr>
                                        <p:cTn id="80" dur="1000" fill="hold"/>
                                        <p:tgtEl>
                                          <p:spTgt spid="279555">
                                            <p:txEl>
                                              <p:pRg st="13" end="13"/>
                                            </p:txEl>
                                          </p:spTgt>
                                        </p:tgtEl>
                                        <p:attrNameLst>
                                          <p:attrName>ppt_x</p:attrName>
                                        </p:attrNameLst>
                                      </p:cBhvr>
                                      <p:tavLst>
                                        <p:tav tm="0">
                                          <p:val>
                                            <p:strVal val="#ppt_x"/>
                                          </p:val>
                                        </p:tav>
                                        <p:tav tm="100000">
                                          <p:val>
                                            <p:strVal val="#ppt_x"/>
                                          </p:val>
                                        </p:tav>
                                      </p:tavLst>
                                    </p:anim>
                                    <p:anim calcmode="lin" valueType="num">
                                      <p:cBhvr>
                                        <p:cTn id="81" dur="1000" fill="hold"/>
                                        <p:tgtEl>
                                          <p:spTgt spid="27955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79555">
                                            <p:txEl>
                                              <p:pRg st="15" end="15"/>
                                            </p:txEl>
                                          </p:spTgt>
                                        </p:tgtEl>
                                        <p:attrNameLst>
                                          <p:attrName>style.visibility</p:attrName>
                                        </p:attrNameLst>
                                      </p:cBhvr>
                                      <p:to>
                                        <p:strVal val="visible"/>
                                      </p:to>
                                    </p:set>
                                    <p:animEffect transition="in" filter="fade">
                                      <p:cBhvr>
                                        <p:cTn id="86" dur="1000"/>
                                        <p:tgtEl>
                                          <p:spTgt spid="279555">
                                            <p:txEl>
                                              <p:pRg st="15" end="15"/>
                                            </p:txEl>
                                          </p:spTgt>
                                        </p:tgtEl>
                                      </p:cBhvr>
                                    </p:animEffect>
                                    <p:anim calcmode="lin" valueType="num">
                                      <p:cBhvr>
                                        <p:cTn id="87" dur="1000" fill="hold"/>
                                        <p:tgtEl>
                                          <p:spTgt spid="279555">
                                            <p:txEl>
                                              <p:pRg st="15" end="15"/>
                                            </p:txEl>
                                          </p:spTgt>
                                        </p:tgtEl>
                                        <p:attrNameLst>
                                          <p:attrName>ppt_x</p:attrName>
                                        </p:attrNameLst>
                                      </p:cBhvr>
                                      <p:tavLst>
                                        <p:tav tm="0">
                                          <p:val>
                                            <p:strVal val="#ppt_x"/>
                                          </p:val>
                                        </p:tav>
                                        <p:tav tm="100000">
                                          <p:val>
                                            <p:strVal val="#ppt_x"/>
                                          </p:val>
                                        </p:tav>
                                      </p:tavLst>
                                    </p:anim>
                                    <p:anim calcmode="lin" valueType="num">
                                      <p:cBhvr>
                                        <p:cTn id="88" dur="1000" fill="hold"/>
                                        <p:tgtEl>
                                          <p:spTgt spid="279555">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p:bldP spid="279555"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BC95EA1C-3078-AF00-3EBF-6AAF35D2317C}"/>
              </a:ext>
            </a:extLst>
          </p:cNvPr>
          <p:cNvSpPr>
            <a:spLocks noGrp="1" noChangeArrowheads="1"/>
          </p:cNvSpPr>
          <p:nvPr>
            <p:ph type="title"/>
          </p:nvPr>
        </p:nvSpPr>
        <p:spPr>
          <a:xfrm>
            <a:off x="333375" y="323850"/>
            <a:ext cx="6181725" cy="1006475"/>
          </a:xfrm>
        </p:spPr>
        <p:txBody>
          <a:bodyPr/>
          <a:lstStyle/>
          <a:p>
            <a:pPr eaLnBrk="1" hangingPunct="1"/>
            <a:r>
              <a:rPr lang="de-DE" altLang="de-DE" sz="3000" b="1" dirty="0">
                <a:solidFill>
                  <a:srgbClr val="FF3300"/>
                </a:solidFill>
                <a:latin typeface="Calibri" panose="020F0502020204030204" pitchFamily="34" charset="0"/>
              </a:rPr>
              <a:t>Kostenzusammenstellung</a:t>
            </a:r>
          </a:p>
        </p:txBody>
      </p:sp>
      <p:sp>
        <p:nvSpPr>
          <p:cNvPr id="388099" name="Rectangle 3">
            <a:extLst>
              <a:ext uri="{FF2B5EF4-FFF2-40B4-BE49-F238E27FC236}">
                <a16:creationId xmlns:a16="http://schemas.microsoft.com/office/drawing/2014/main" id="{E2EFAEDC-FD25-59D3-FFBC-4730FA8F4601}"/>
              </a:ext>
            </a:extLst>
          </p:cNvPr>
          <p:cNvSpPr>
            <a:spLocks noGrp="1" noChangeArrowheads="1"/>
          </p:cNvSpPr>
          <p:nvPr>
            <p:ph type="body" idx="1"/>
          </p:nvPr>
        </p:nvSpPr>
        <p:spPr>
          <a:xfrm>
            <a:off x="836613" y="1476375"/>
            <a:ext cx="5832475" cy="6911975"/>
          </a:xfrm>
        </p:spPr>
        <p:txBody>
          <a:bodyPr/>
          <a:lstStyle/>
          <a:p>
            <a:pPr eaLnBrk="1" hangingPunct="1">
              <a:lnSpc>
                <a:spcPct val="80000"/>
              </a:lnSpc>
            </a:pPr>
            <a:r>
              <a:rPr lang="de-DE" altLang="de-DE" sz="1900" dirty="0" err="1">
                <a:latin typeface="Calibri" panose="020F0502020204030204" pitchFamily="34" charset="0"/>
              </a:rPr>
              <a:t>Venuekosten</a:t>
            </a:r>
            <a:endParaRPr lang="de-DE" altLang="de-DE" sz="1900" dirty="0">
              <a:latin typeface="Calibri" panose="020F0502020204030204" pitchFamily="34" charset="0"/>
            </a:endParaRPr>
          </a:p>
          <a:p>
            <a:pPr eaLnBrk="1" hangingPunct="1">
              <a:lnSpc>
                <a:spcPct val="80000"/>
              </a:lnSpc>
            </a:pPr>
            <a:r>
              <a:rPr lang="de-DE" altLang="de-DE" sz="1900" dirty="0">
                <a:latin typeface="Calibri" panose="020F0502020204030204" pitchFamily="34" charset="0"/>
              </a:rPr>
              <a:t>Technik</a:t>
            </a:r>
          </a:p>
          <a:p>
            <a:pPr eaLnBrk="1" hangingPunct="1">
              <a:lnSpc>
                <a:spcPct val="80000"/>
              </a:lnSpc>
            </a:pPr>
            <a:r>
              <a:rPr lang="de-DE" altLang="de-DE" sz="1900" dirty="0">
                <a:latin typeface="Calibri" panose="020F0502020204030204" pitchFamily="34" charset="0"/>
              </a:rPr>
              <a:t>Personalkosten</a:t>
            </a:r>
          </a:p>
          <a:p>
            <a:pPr eaLnBrk="1" hangingPunct="1">
              <a:lnSpc>
                <a:spcPct val="80000"/>
              </a:lnSpc>
            </a:pPr>
            <a:r>
              <a:rPr lang="de-DE" altLang="de-DE" sz="1900" dirty="0">
                <a:latin typeface="Calibri" panose="020F0502020204030204" pitchFamily="34" charset="0"/>
              </a:rPr>
              <a:t>Bühnenbau / Zelte / Container</a:t>
            </a:r>
          </a:p>
          <a:p>
            <a:pPr eaLnBrk="1" hangingPunct="1">
              <a:lnSpc>
                <a:spcPct val="80000"/>
              </a:lnSpc>
            </a:pPr>
            <a:r>
              <a:rPr lang="de-DE" altLang="de-DE" sz="1900" dirty="0">
                <a:latin typeface="Calibri" panose="020F0502020204030204" pitchFamily="34" charset="0"/>
              </a:rPr>
              <a:t>Kartendruck / Kartengebühren </a:t>
            </a:r>
          </a:p>
          <a:p>
            <a:pPr eaLnBrk="1" hangingPunct="1">
              <a:lnSpc>
                <a:spcPct val="80000"/>
              </a:lnSpc>
            </a:pPr>
            <a:r>
              <a:rPr lang="de-DE" altLang="de-DE" sz="1900" dirty="0">
                <a:latin typeface="Calibri" panose="020F0502020204030204" pitchFamily="34" charset="0"/>
              </a:rPr>
              <a:t>VVK-Einrichtungsgebühren (CTS, Ticketmaster etc.)</a:t>
            </a:r>
          </a:p>
          <a:p>
            <a:pPr eaLnBrk="1" hangingPunct="1">
              <a:lnSpc>
                <a:spcPct val="80000"/>
              </a:lnSpc>
            </a:pPr>
            <a:r>
              <a:rPr lang="de-DE" altLang="de-DE" sz="1900" dirty="0">
                <a:latin typeface="Calibri" panose="020F0502020204030204" pitchFamily="34" charset="0"/>
              </a:rPr>
              <a:t>Werbungskosten</a:t>
            </a:r>
          </a:p>
          <a:p>
            <a:pPr eaLnBrk="1" hangingPunct="1">
              <a:lnSpc>
                <a:spcPct val="80000"/>
              </a:lnSpc>
            </a:pPr>
            <a:r>
              <a:rPr lang="de-DE" altLang="de-DE" sz="1900" dirty="0">
                <a:latin typeface="Calibri" panose="020F0502020204030204" pitchFamily="34" charset="0"/>
              </a:rPr>
              <a:t>Behördliche Kosten (Genehmigungen etc.)</a:t>
            </a:r>
          </a:p>
          <a:p>
            <a:pPr eaLnBrk="1" hangingPunct="1">
              <a:lnSpc>
                <a:spcPct val="80000"/>
              </a:lnSpc>
            </a:pPr>
            <a:r>
              <a:rPr lang="de-DE" altLang="de-DE" sz="1900" dirty="0">
                <a:latin typeface="Calibri" panose="020F0502020204030204" pitchFamily="34" charset="0"/>
              </a:rPr>
              <a:t>Catering</a:t>
            </a:r>
          </a:p>
          <a:p>
            <a:pPr eaLnBrk="1" hangingPunct="1">
              <a:lnSpc>
                <a:spcPct val="80000"/>
              </a:lnSpc>
            </a:pPr>
            <a:r>
              <a:rPr lang="de-DE" altLang="de-DE" sz="1900" dirty="0">
                <a:latin typeface="Calibri" panose="020F0502020204030204" pitchFamily="34" charset="0"/>
              </a:rPr>
              <a:t>Versicherungen</a:t>
            </a:r>
          </a:p>
          <a:p>
            <a:pPr eaLnBrk="1" hangingPunct="1">
              <a:lnSpc>
                <a:spcPct val="80000"/>
              </a:lnSpc>
            </a:pPr>
            <a:r>
              <a:rPr lang="de-DE" altLang="de-DE" sz="1900" dirty="0">
                <a:latin typeface="Calibri" panose="020F0502020204030204" pitchFamily="34" charset="0"/>
              </a:rPr>
              <a:t>Transporte</a:t>
            </a:r>
          </a:p>
          <a:p>
            <a:pPr eaLnBrk="1" hangingPunct="1">
              <a:lnSpc>
                <a:spcPct val="80000"/>
              </a:lnSpc>
            </a:pPr>
            <a:r>
              <a:rPr lang="de-DE" altLang="de-DE" sz="1900" dirty="0">
                <a:latin typeface="Calibri" panose="020F0502020204030204" pitchFamily="34" charset="0"/>
              </a:rPr>
              <a:t>Gagen</a:t>
            </a:r>
          </a:p>
          <a:p>
            <a:pPr eaLnBrk="1" hangingPunct="1">
              <a:lnSpc>
                <a:spcPct val="80000"/>
              </a:lnSpc>
            </a:pPr>
            <a:r>
              <a:rPr lang="de-DE" altLang="de-DE" sz="1900" dirty="0">
                <a:latin typeface="Calibri" panose="020F0502020204030204" pitchFamily="34" charset="0"/>
              </a:rPr>
              <a:t>Steuern und Abgaben</a:t>
            </a:r>
          </a:p>
          <a:p>
            <a:pPr eaLnBrk="1" hangingPunct="1">
              <a:lnSpc>
                <a:spcPct val="80000"/>
              </a:lnSpc>
              <a:buFontTx/>
              <a:buNone/>
            </a:pPr>
            <a:r>
              <a:rPr lang="de-DE" altLang="de-DE" sz="1900" dirty="0">
                <a:latin typeface="Calibri" panose="020F0502020204030204" pitchFamily="34" charset="0"/>
              </a:rPr>
              <a:t>	- Ausländersteuer</a:t>
            </a:r>
          </a:p>
          <a:p>
            <a:pPr eaLnBrk="1" hangingPunct="1">
              <a:lnSpc>
                <a:spcPct val="80000"/>
              </a:lnSpc>
              <a:buFontTx/>
              <a:buNone/>
            </a:pPr>
            <a:r>
              <a:rPr lang="de-DE" altLang="de-DE" sz="1900" dirty="0">
                <a:latin typeface="Calibri" panose="020F0502020204030204" pitchFamily="34" charset="0"/>
              </a:rPr>
              <a:t>	- Solidaritätsbeitrag </a:t>
            </a:r>
          </a:p>
          <a:p>
            <a:pPr eaLnBrk="1" hangingPunct="1">
              <a:lnSpc>
                <a:spcPct val="80000"/>
              </a:lnSpc>
            </a:pPr>
            <a:r>
              <a:rPr lang="de-DE" altLang="de-DE" sz="1900" dirty="0">
                <a:latin typeface="Calibri" panose="020F0502020204030204" pitchFamily="34" charset="0"/>
              </a:rPr>
              <a:t>GEMA / KSK</a:t>
            </a:r>
          </a:p>
          <a:p>
            <a:pPr eaLnBrk="1" hangingPunct="1">
              <a:lnSpc>
                <a:spcPct val="80000"/>
              </a:lnSpc>
            </a:pPr>
            <a:r>
              <a:rPr lang="de-DE" altLang="de-DE" sz="1900" dirty="0">
                <a:latin typeface="Calibri" panose="020F0502020204030204" pitchFamily="34" charset="0"/>
              </a:rPr>
              <a:t>Hotelkosten</a:t>
            </a:r>
          </a:p>
          <a:p>
            <a:pPr eaLnBrk="1" hangingPunct="1">
              <a:lnSpc>
                <a:spcPct val="80000"/>
              </a:lnSpc>
            </a:pPr>
            <a:r>
              <a:rPr lang="de-DE" altLang="de-DE" sz="1900" dirty="0">
                <a:latin typeface="Calibri" panose="020F0502020204030204" pitchFamily="34" charset="0"/>
              </a:rPr>
              <a:t>Diverses</a:t>
            </a:r>
          </a:p>
          <a:p>
            <a:pPr eaLnBrk="1" hangingPunct="1">
              <a:lnSpc>
                <a:spcPct val="80000"/>
              </a:lnSpc>
              <a:buFontTx/>
              <a:buNone/>
            </a:pPr>
            <a:endParaRPr lang="de-DE" altLang="de-DE" sz="20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8098"/>
                                        </p:tgtEl>
                                        <p:attrNameLst>
                                          <p:attrName>style.visibility</p:attrName>
                                        </p:attrNameLst>
                                      </p:cBhvr>
                                      <p:to>
                                        <p:strVal val="visible"/>
                                      </p:to>
                                    </p:set>
                                    <p:animEffect transition="in" filter="fade">
                                      <p:cBhvr>
                                        <p:cTn id="7" dur="1000"/>
                                        <p:tgtEl>
                                          <p:spTgt spid="388098"/>
                                        </p:tgtEl>
                                      </p:cBhvr>
                                    </p:animEffect>
                                    <p:anim calcmode="lin" valueType="num">
                                      <p:cBhvr>
                                        <p:cTn id="8" dur="1000" fill="hold"/>
                                        <p:tgtEl>
                                          <p:spTgt spid="388098"/>
                                        </p:tgtEl>
                                        <p:attrNameLst>
                                          <p:attrName>ppt_x</p:attrName>
                                        </p:attrNameLst>
                                      </p:cBhvr>
                                      <p:tavLst>
                                        <p:tav tm="0">
                                          <p:val>
                                            <p:strVal val="#ppt_x"/>
                                          </p:val>
                                        </p:tav>
                                        <p:tav tm="100000">
                                          <p:val>
                                            <p:strVal val="#ppt_x"/>
                                          </p:val>
                                        </p:tav>
                                      </p:tavLst>
                                    </p:anim>
                                    <p:anim calcmode="lin" valueType="num">
                                      <p:cBhvr>
                                        <p:cTn id="9" dur="1000" fill="hold"/>
                                        <p:tgtEl>
                                          <p:spTgt spid="388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8099">
                                            <p:txEl>
                                              <p:pRg st="0" end="0"/>
                                            </p:txEl>
                                          </p:spTgt>
                                        </p:tgtEl>
                                        <p:attrNameLst>
                                          <p:attrName>style.visibility</p:attrName>
                                        </p:attrNameLst>
                                      </p:cBhvr>
                                      <p:to>
                                        <p:strVal val="visible"/>
                                      </p:to>
                                    </p:set>
                                    <p:animEffect transition="in" filter="fade">
                                      <p:cBhvr>
                                        <p:cTn id="14" dur="1000"/>
                                        <p:tgtEl>
                                          <p:spTgt spid="388099">
                                            <p:txEl>
                                              <p:pRg st="0" end="0"/>
                                            </p:txEl>
                                          </p:spTgt>
                                        </p:tgtEl>
                                      </p:cBhvr>
                                    </p:animEffect>
                                    <p:anim calcmode="lin" valueType="num">
                                      <p:cBhvr>
                                        <p:cTn id="15" dur="1000" fill="hold"/>
                                        <p:tgtEl>
                                          <p:spTgt spid="3880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88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8099">
                                            <p:txEl>
                                              <p:pRg st="1" end="1"/>
                                            </p:txEl>
                                          </p:spTgt>
                                        </p:tgtEl>
                                        <p:attrNameLst>
                                          <p:attrName>style.visibility</p:attrName>
                                        </p:attrNameLst>
                                      </p:cBhvr>
                                      <p:to>
                                        <p:strVal val="visible"/>
                                      </p:to>
                                    </p:set>
                                    <p:animEffect transition="in" filter="fade">
                                      <p:cBhvr>
                                        <p:cTn id="21" dur="1000"/>
                                        <p:tgtEl>
                                          <p:spTgt spid="388099">
                                            <p:txEl>
                                              <p:pRg st="1" end="1"/>
                                            </p:txEl>
                                          </p:spTgt>
                                        </p:tgtEl>
                                      </p:cBhvr>
                                    </p:animEffect>
                                    <p:anim calcmode="lin" valueType="num">
                                      <p:cBhvr>
                                        <p:cTn id="22" dur="1000" fill="hold"/>
                                        <p:tgtEl>
                                          <p:spTgt spid="3880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88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8099">
                                            <p:txEl>
                                              <p:pRg st="2" end="2"/>
                                            </p:txEl>
                                          </p:spTgt>
                                        </p:tgtEl>
                                        <p:attrNameLst>
                                          <p:attrName>style.visibility</p:attrName>
                                        </p:attrNameLst>
                                      </p:cBhvr>
                                      <p:to>
                                        <p:strVal val="visible"/>
                                      </p:to>
                                    </p:set>
                                    <p:animEffect transition="in" filter="fade">
                                      <p:cBhvr>
                                        <p:cTn id="28" dur="1000"/>
                                        <p:tgtEl>
                                          <p:spTgt spid="388099">
                                            <p:txEl>
                                              <p:pRg st="2" end="2"/>
                                            </p:txEl>
                                          </p:spTgt>
                                        </p:tgtEl>
                                      </p:cBhvr>
                                    </p:animEffect>
                                    <p:anim calcmode="lin" valueType="num">
                                      <p:cBhvr>
                                        <p:cTn id="29" dur="1000" fill="hold"/>
                                        <p:tgtEl>
                                          <p:spTgt spid="3880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88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8099">
                                            <p:txEl>
                                              <p:pRg st="3" end="3"/>
                                            </p:txEl>
                                          </p:spTgt>
                                        </p:tgtEl>
                                        <p:attrNameLst>
                                          <p:attrName>style.visibility</p:attrName>
                                        </p:attrNameLst>
                                      </p:cBhvr>
                                      <p:to>
                                        <p:strVal val="visible"/>
                                      </p:to>
                                    </p:set>
                                    <p:animEffect transition="in" filter="fade">
                                      <p:cBhvr>
                                        <p:cTn id="35" dur="1000"/>
                                        <p:tgtEl>
                                          <p:spTgt spid="388099">
                                            <p:txEl>
                                              <p:pRg st="3" end="3"/>
                                            </p:txEl>
                                          </p:spTgt>
                                        </p:tgtEl>
                                      </p:cBhvr>
                                    </p:animEffect>
                                    <p:anim calcmode="lin" valueType="num">
                                      <p:cBhvr>
                                        <p:cTn id="36" dur="1000" fill="hold"/>
                                        <p:tgtEl>
                                          <p:spTgt spid="38809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88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8099">
                                            <p:txEl>
                                              <p:pRg st="4" end="4"/>
                                            </p:txEl>
                                          </p:spTgt>
                                        </p:tgtEl>
                                        <p:attrNameLst>
                                          <p:attrName>style.visibility</p:attrName>
                                        </p:attrNameLst>
                                      </p:cBhvr>
                                      <p:to>
                                        <p:strVal val="visible"/>
                                      </p:to>
                                    </p:set>
                                    <p:animEffect transition="in" filter="fade">
                                      <p:cBhvr>
                                        <p:cTn id="42" dur="1000"/>
                                        <p:tgtEl>
                                          <p:spTgt spid="388099">
                                            <p:txEl>
                                              <p:pRg st="4" end="4"/>
                                            </p:txEl>
                                          </p:spTgt>
                                        </p:tgtEl>
                                      </p:cBhvr>
                                    </p:animEffect>
                                    <p:anim calcmode="lin" valueType="num">
                                      <p:cBhvr>
                                        <p:cTn id="43" dur="1000" fill="hold"/>
                                        <p:tgtEl>
                                          <p:spTgt spid="38809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880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8099">
                                            <p:txEl>
                                              <p:pRg st="5" end="5"/>
                                            </p:txEl>
                                          </p:spTgt>
                                        </p:tgtEl>
                                        <p:attrNameLst>
                                          <p:attrName>style.visibility</p:attrName>
                                        </p:attrNameLst>
                                      </p:cBhvr>
                                      <p:to>
                                        <p:strVal val="visible"/>
                                      </p:to>
                                    </p:set>
                                    <p:animEffect transition="in" filter="fade">
                                      <p:cBhvr>
                                        <p:cTn id="49" dur="1000"/>
                                        <p:tgtEl>
                                          <p:spTgt spid="388099">
                                            <p:txEl>
                                              <p:pRg st="5" end="5"/>
                                            </p:txEl>
                                          </p:spTgt>
                                        </p:tgtEl>
                                      </p:cBhvr>
                                    </p:animEffect>
                                    <p:anim calcmode="lin" valueType="num">
                                      <p:cBhvr>
                                        <p:cTn id="50" dur="1000" fill="hold"/>
                                        <p:tgtEl>
                                          <p:spTgt spid="38809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880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88099">
                                            <p:txEl>
                                              <p:pRg st="6" end="6"/>
                                            </p:txEl>
                                          </p:spTgt>
                                        </p:tgtEl>
                                        <p:attrNameLst>
                                          <p:attrName>style.visibility</p:attrName>
                                        </p:attrNameLst>
                                      </p:cBhvr>
                                      <p:to>
                                        <p:strVal val="visible"/>
                                      </p:to>
                                    </p:set>
                                    <p:animEffect transition="in" filter="fade">
                                      <p:cBhvr>
                                        <p:cTn id="56" dur="1000"/>
                                        <p:tgtEl>
                                          <p:spTgt spid="388099">
                                            <p:txEl>
                                              <p:pRg st="6" end="6"/>
                                            </p:txEl>
                                          </p:spTgt>
                                        </p:tgtEl>
                                      </p:cBhvr>
                                    </p:animEffect>
                                    <p:anim calcmode="lin" valueType="num">
                                      <p:cBhvr>
                                        <p:cTn id="57" dur="1000" fill="hold"/>
                                        <p:tgtEl>
                                          <p:spTgt spid="388099">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880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88099">
                                            <p:txEl>
                                              <p:pRg st="7" end="7"/>
                                            </p:txEl>
                                          </p:spTgt>
                                        </p:tgtEl>
                                        <p:attrNameLst>
                                          <p:attrName>style.visibility</p:attrName>
                                        </p:attrNameLst>
                                      </p:cBhvr>
                                      <p:to>
                                        <p:strVal val="visible"/>
                                      </p:to>
                                    </p:set>
                                    <p:animEffect transition="in" filter="fade">
                                      <p:cBhvr>
                                        <p:cTn id="63" dur="1000"/>
                                        <p:tgtEl>
                                          <p:spTgt spid="388099">
                                            <p:txEl>
                                              <p:pRg st="7" end="7"/>
                                            </p:txEl>
                                          </p:spTgt>
                                        </p:tgtEl>
                                      </p:cBhvr>
                                    </p:animEffect>
                                    <p:anim calcmode="lin" valueType="num">
                                      <p:cBhvr>
                                        <p:cTn id="64" dur="1000" fill="hold"/>
                                        <p:tgtEl>
                                          <p:spTgt spid="388099">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880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88099">
                                            <p:txEl>
                                              <p:pRg st="8" end="8"/>
                                            </p:txEl>
                                          </p:spTgt>
                                        </p:tgtEl>
                                        <p:attrNameLst>
                                          <p:attrName>style.visibility</p:attrName>
                                        </p:attrNameLst>
                                      </p:cBhvr>
                                      <p:to>
                                        <p:strVal val="visible"/>
                                      </p:to>
                                    </p:set>
                                    <p:animEffect transition="in" filter="fade">
                                      <p:cBhvr>
                                        <p:cTn id="70" dur="1000"/>
                                        <p:tgtEl>
                                          <p:spTgt spid="388099">
                                            <p:txEl>
                                              <p:pRg st="8" end="8"/>
                                            </p:txEl>
                                          </p:spTgt>
                                        </p:tgtEl>
                                      </p:cBhvr>
                                    </p:animEffect>
                                    <p:anim calcmode="lin" valueType="num">
                                      <p:cBhvr>
                                        <p:cTn id="71" dur="1000" fill="hold"/>
                                        <p:tgtEl>
                                          <p:spTgt spid="388099">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8809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88099">
                                            <p:txEl>
                                              <p:pRg st="9" end="9"/>
                                            </p:txEl>
                                          </p:spTgt>
                                        </p:tgtEl>
                                        <p:attrNameLst>
                                          <p:attrName>style.visibility</p:attrName>
                                        </p:attrNameLst>
                                      </p:cBhvr>
                                      <p:to>
                                        <p:strVal val="visible"/>
                                      </p:to>
                                    </p:set>
                                    <p:animEffect transition="in" filter="fade">
                                      <p:cBhvr>
                                        <p:cTn id="77" dur="1000"/>
                                        <p:tgtEl>
                                          <p:spTgt spid="388099">
                                            <p:txEl>
                                              <p:pRg st="9" end="9"/>
                                            </p:txEl>
                                          </p:spTgt>
                                        </p:tgtEl>
                                      </p:cBhvr>
                                    </p:animEffect>
                                    <p:anim calcmode="lin" valueType="num">
                                      <p:cBhvr>
                                        <p:cTn id="78" dur="1000" fill="hold"/>
                                        <p:tgtEl>
                                          <p:spTgt spid="388099">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8809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88099">
                                            <p:txEl>
                                              <p:pRg st="10" end="10"/>
                                            </p:txEl>
                                          </p:spTgt>
                                        </p:tgtEl>
                                        <p:attrNameLst>
                                          <p:attrName>style.visibility</p:attrName>
                                        </p:attrNameLst>
                                      </p:cBhvr>
                                      <p:to>
                                        <p:strVal val="visible"/>
                                      </p:to>
                                    </p:set>
                                    <p:animEffect transition="in" filter="fade">
                                      <p:cBhvr>
                                        <p:cTn id="84" dur="1000"/>
                                        <p:tgtEl>
                                          <p:spTgt spid="388099">
                                            <p:txEl>
                                              <p:pRg st="10" end="10"/>
                                            </p:txEl>
                                          </p:spTgt>
                                        </p:tgtEl>
                                      </p:cBhvr>
                                    </p:animEffect>
                                    <p:anim calcmode="lin" valueType="num">
                                      <p:cBhvr>
                                        <p:cTn id="85" dur="1000" fill="hold"/>
                                        <p:tgtEl>
                                          <p:spTgt spid="388099">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8809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88099">
                                            <p:txEl>
                                              <p:pRg st="11" end="11"/>
                                            </p:txEl>
                                          </p:spTgt>
                                        </p:tgtEl>
                                        <p:attrNameLst>
                                          <p:attrName>style.visibility</p:attrName>
                                        </p:attrNameLst>
                                      </p:cBhvr>
                                      <p:to>
                                        <p:strVal val="visible"/>
                                      </p:to>
                                    </p:set>
                                    <p:animEffect transition="in" filter="fade">
                                      <p:cBhvr>
                                        <p:cTn id="91" dur="1000"/>
                                        <p:tgtEl>
                                          <p:spTgt spid="388099">
                                            <p:txEl>
                                              <p:pRg st="11" end="11"/>
                                            </p:txEl>
                                          </p:spTgt>
                                        </p:tgtEl>
                                      </p:cBhvr>
                                    </p:animEffect>
                                    <p:anim calcmode="lin" valueType="num">
                                      <p:cBhvr>
                                        <p:cTn id="92" dur="1000" fill="hold"/>
                                        <p:tgtEl>
                                          <p:spTgt spid="388099">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8809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88099">
                                            <p:txEl>
                                              <p:pRg st="12" end="12"/>
                                            </p:txEl>
                                          </p:spTgt>
                                        </p:tgtEl>
                                        <p:attrNameLst>
                                          <p:attrName>style.visibility</p:attrName>
                                        </p:attrNameLst>
                                      </p:cBhvr>
                                      <p:to>
                                        <p:strVal val="visible"/>
                                      </p:to>
                                    </p:set>
                                    <p:animEffect transition="in" filter="fade">
                                      <p:cBhvr>
                                        <p:cTn id="98" dur="1000"/>
                                        <p:tgtEl>
                                          <p:spTgt spid="388099">
                                            <p:txEl>
                                              <p:pRg st="12" end="12"/>
                                            </p:txEl>
                                          </p:spTgt>
                                        </p:tgtEl>
                                      </p:cBhvr>
                                    </p:animEffect>
                                    <p:anim calcmode="lin" valueType="num">
                                      <p:cBhvr>
                                        <p:cTn id="99" dur="1000" fill="hold"/>
                                        <p:tgtEl>
                                          <p:spTgt spid="388099">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388099">
                                            <p:txEl>
                                              <p:pRg st="12" end="12"/>
                                            </p:tx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88099">
                                            <p:txEl>
                                              <p:pRg st="13" end="13"/>
                                            </p:txEl>
                                          </p:spTgt>
                                        </p:tgtEl>
                                        <p:attrNameLst>
                                          <p:attrName>style.visibility</p:attrName>
                                        </p:attrNameLst>
                                      </p:cBhvr>
                                      <p:to>
                                        <p:strVal val="visible"/>
                                      </p:to>
                                    </p:set>
                                    <p:animEffect transition="in" filter="fade">
                                      <p:cBhvr>
                                        <p:cTn id="103" dur="1000"/>
                                        <p:tgtEl>
                                          <p:spTgt spid="388099">
                                            <p:txEl>
                                              <p:pRg st="13" end="13"/>
                                            </p:txEl>
                                          </p:spTgt>
                                        </p:tgtEl>
                                      </p:cBhvr>
                                    </p:animEffect>
                                    <p:anim calcmode="lin" valueType="num">
                                      <p:cBhvr>
                                        <p:cTn id="104" dur="1000" fill="hold"/>
                                        <p:tgtEl>
                                          <p:spTgt spid="388099">
                                            <p:txEl>
                                              <p:pRg st="13" end="13"/>
                                            </p:txEl>
                                          </p:spTgt>
                                        </p:tgtEl>
                                        <p:attrNameLst>
                                          <p:attrName>ppt_x</p:attrName>
                                        </p:attrNameLst>
                                      </p:cBhvr>
                                      <p:tavLst>
                                        <p:tav tm="0">
                                          <p:val>
                                            <p:strVal val="#ppt_x"/>
                                          </p:val>
                                        </p:tav>
                                        <p:tav tm="100000">
                                          <p:val>
                                            <p:strVal val="#ppt_x"/>
                                          </p:val>
                                        </p:tav>
                                      </p:tavLst>
                                    </p:anim>
                                    <p:anim calcmode="lin" valueType="num">
                                      <p:cBhvr>
                                        <p:cTn id="105" dur="1000" fill="hold"/>
                                        <p:tgtEl>
                                          <p:spTgt spid="388099">
                                            <p:txEl>
                                              <p:pRg st="13" end="13"/>
                                            </p:txEl>
                                          </p:spTgt>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88099">
                                            <p:txEl>
                                              <p:pRg st="14" end="14"/>
                                            </p:txEl>
                                          </p:spTgt>
                                        </p:tgtEl>
                                        <p:attrNameLst>
                                          <p:attrName>style.visibility</p:attrName>
                                        </p:attrNameLst>
                                      </p:cBhvr>
                                      <p:to>
                                        <p:strVal val="visible"/>
                                      </p:to>
                                    </p:set>
                                    <p:animEffect transition="in" filter="fade">
                                      <p:cBhvr>
                                        <p:cTn id="108" dur="1000"/>
                                        <p:tgtEl>
                                          <p:spTgt spid="388099">
                                            <p:txEl>
                                              <p:pRg st="14" end="14"/>
                                            </p:txEl>
                                          </p:spTgt>
                                        </p:tgtEl>
                                      </p:cBhvr>
                                    </p:animEffect>
                                    <p:anim calcmode="lin" valueType="num">
                                      <p:cBhvr>
                                        <p:cTn id="109" dur="1000" fill="hold"/>
                                        <p:tgtEl>
                                          <p:spTgt spid="388099">
                                            <p:txEl>
                                              <p:pRg st="14" end="14"/>
                                            </p:txEl>
                                          </p:spTgt>
                                        </p:tgtEl>
                                        <p:attrNameLst>
                                          <p:attrName>ppt_x</p:attrName>
                                        </p:attrNameLst>
                                      </p:cBhvr>
                                      <p:tavLst>
                                        <p:tav tm="0">
                                          <p:val>
                                            <p:strVal val="#ppt_x"/>
                                          </p:val>
                                        </p:tav>
                                        <p:tav tm="100000">
                                          <p:val>
                                            <p:strVal val="#ppt_x"/>
                                          </p:val>
                                        </p:tav>
                                      </p:tavLst>
                                    </p:anim>
                                    <p:anim calcmode="lin" valueType="num">
                                      <p:cBhvr>
                                        <p:cTn id="110" dur="1000" fill="hold"/>
                                        <p:tgtEl>
                                          <p:spTgt spid="38809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88099">
                                            <p:txEl>
                                              <p:pRg st="15" end="15"/>
                                            </p:txEl>
                                          </p:spTgt>
                                        </p:tgtEl>
                                        <p:attrNameLst>
                                          <p:attrName>style.visibility</p:attrName>
                                        </p:attrNameLst>
                                      </p:cBhvr>
                                      <p:to>
                                        <p:strVal val="visible"/>
                                      </p:to>
                                    </p:set>
                                    <p:animEffect transition="in" filter="fade">
                                      <p:cBhvr>
                                        <p:cTn id="115" dur="1000"/>
                                        <p:tgtEl>
                                          <p:spTgt spid="388099">
                                            <p:txEl>
                                              <p:pRg st="15" end="15"/>
                                            </p:txEl>
                                          </p:spTgt>
                                        </p:tgtEl>
                                      </p:cBhvr>
                                    </p:animEffect>
                                    <p:anim calcmode="lin" valueType="num">
                                      <p:cBhvr>
                                        <p:cTn id="116" dur="1000" fill="hold"/>
                                        <p:tgtEl>
                                          <p:spTgt spid="388099">
                                            <p:txEl>
                                              <p:pRg st="15" end="15"/>
                                            </p:txEl>
                                          </p:spTgt>
                                        </p:tgtEl>
                                        <p:attrNameLst>
                                          <p:attrName>ppt_x</p:attrName>
                                        </p:attrNameLst>
                                      </p:cBhvr>
                                      <p:tavLst>
                                        <p:tav tm="0">
                                          <p:val>
                                            <p:strVal val="#ppt_x"/>
                                          </p:val>
                                        </p:tav>
                                        <p:tav tm="100000">
                                          <p:val>
                                            <p:strVal val="#ppt_x"/>
                                          </p:val>
                                        </p:tav>
                                      </p:tavLst>
                                    </p:anim>
                                    <p:anim calcmode="lin" valueType="num">
                                      <p:cBhvr>
                                        <p:cTn id="117" dur="1000" fill="hold"/>
                                        <p:tgtEl>
                                          <p:spTgt spid="38809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388099">
                                            <p:txEl>
                                              <p:pRg st="16" end="16"/>
                                            </p:txEl>
                                          </p:spTgt>
                                        </p:tgtEl>
                                        <p:attrNameLst>
                                          <p:attrName>style.visibility</p:attrName>
                                        </p:attrNameLst>
                                      </p:cBhvr>
                                      <p:to>
                                        <p:strVal val="visible"/>
                                      </p:to>
                                    </p:set>
                                    <p:animEffect transition="in" filter="fade">
                                      <p:cBhvr>
                                        <p:cTn id="122" dur="1000"/>
                                        <p:tgtEl>
                                          <p:spTgt spid="388099">
                                            <p:txEl>
                                              <p:pRg st="16" end="16"/>
                                            </p:txEl>
                                          </p:spTgt>
                                        </p:tgtEl>
                                      </p:cBhvr>
                                    </p:animEffect>
                                    <p:anim calcmode="lin" valueType="num">
                                      <p:cBhvr>
                                        <p:cTn id="123" dur="1000" fill="hold"/>
                                        <p:tgtEl>
                                          <p:spTgt spid="388099">
                                            <p:txEl>
                                              <p:pRg st="16" end="16"/>
                                            </p:txEl>
                                          </p:spTgt>
                                        </p:tgtEl>
                                        <p:attrNameLst>
                                          <p:attrName>ppt_x</p:attrName>
                                        </p:attrNameLst>
                                      </p:cBhvr>
                                      <p:tavLst>
                                        <p:tav tm="0">
                                          <p:val>
                                            <p:strVal val="#ppt_x"/>
                                          </p:val>
                                        </p:tav>
                                        <p:tav tm="100000">
                                          <p:val>
                                            <p:strVal val="#ppt_x"/>
                                          </p:val>
                                        </p:tav>
                                      </p:tavLst>
                                    </p:anim>
                                    <p:anim calcmode="lin" valueType="num">
                                      <p:cBhvr>
                                        <p:cTn id="124" dur="1000" fill="hold"/>
                                        <p:tgtEl>
                                          <p:spTgt spid="388099">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388099">
                                            <p:txEl>
                                              <p:pRg st="17" end="17"/>
                                            </p:txEl>
                                          </p:spTgt>
                                        </p:tgtEl>
                                        <p:attrNameLst>
                                          <p:attrName>style.visibility</p:attrName>
                                        </p:attrNameLst>
                                      </p:cBhvr>
                                      <p:to>
                                        <p:strVal val="visible"/>
                                      </p:to>
                                    </p:set>
                                    <p:animEffect transition="in" filter="fade">
                                      <p:cBhvr>
                                        <p:cTn id="129" dur="1000"/>
                                        <p:tgtEl>
                                          <p:spTgt spid="388099">
                                            <p:txEl>
                                              <p:pRg st="17" end="17"/>
                                            </p:txEl>
                                          </p:spTgt>
                                        </p:tgtEl>
                                      </p:cBhvr>
                                    </p:animEffect>
                                    <p:anim calcmode="lin" valueType="num">
                                      <p:cBhvr>
                                        <p:cTn id="130" dur="1000" fill="hold"/>
                                        <p:tgtEl>
                                          <p:spTgt spid="388099">
                                            <p:txEl>
                                              <p:pRg st="17" end="17"/>
                                            </p:txEl>
                                          </p:spTgt>
                                        </p:tgtEl>
                                        <p:attrNameLst>
                                          <p:attrName>ppt_x</p:attrName>
                                        </p:attrNameLst>
                                      </p:cBhvr>
                                      <p:tavLst>
                                        <p:tav tm="0">
                                          <p:val>
                                            <p:strVal val="#ppt_x"/>
                                          </p:val>
                                        </p:tav>
                                        <p:tav tm="100000">
                                          <p:val>
                                            <p:strVal val="#ppt_x"/>
                                          </p:val>
                                        </p:tav>
                                      </p:tavLst>
                                    </p:anim>
                                    <p:anim calcmode="lin" valueType="num">
                                      <p:cBhvr>
                                        <p:cTn id="131" dur="1000" fill="hold"/>
                                        <p:tgtEl>
                                          <p:spTgt spid="388099">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p:bldP spid="38809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478A62F2-8F06-1A9D-59EB-B93766F06DB1}"/>
              </a:ext>
            </a:extLst>
          </p:cNvPr>
          <p:cNvSpPr>
            <a:spLocks noGrp="1" noChangeArrowheads="1"/>
          </p:cNvSpPr>
          <p:nvPr>
            <p:ph type="title"/>
          </p:nvPr>
        </p:nvSpPr>
        <p:spPr>
          <a:xfrm>
            <a:off x="342900" y="252413"/>
            <a:ext cx="6172200" cy="863600"/>
          </a:xfrm>
        </p:spPr>
        <p:txBody>
          <a:bodyPr/>
          <a:lstStyle/>
          <a:p>
            <a:pPr eaLnBrk="1" hangingPunct="1"/>
            <a:r>
              <a:rPr lang="de-DE" altLang="de-DE" sz="3000" b="1" dirty="0">
                <a:solidFill>
                  <a:srgbClr val="FF3300"/>
                </a:solidFill>
                <a:latin typeface="Calibri" panose="020F0502020204030204" pitchFamily="34" charset="0"/>
              </a:rPr>
              <a:t>Künstlerbetreuung</a:t>
            </a:r>
          </a:p>
        </p:txBody>
      </p:sp>
      <p:sp>
        <p:nvSpPr>
          <p:cNvPr id="283651" name="Rectangle 3">
            <a:extLst>
              <a:ext uri="{FF2B5EF4-FFF2-40B4-BE49-F238E27FC236}">
                <a16:creationId xmlns:a16="http://schemas.microsoft.com/office/drawing/2014/main" id="{E6F723C8-24B0-5DB8-5433-65A6E164F699}"/>
              </a:ext>
            </a:extLst>
          </p:cNvPr>
          <p:cNvSpPr>
            <a:spLocks noGrp="1" noChangeArrowheads="1"/>
          </p:cNvSpPr>
          <p:nvPr>
            <p:ph type="body" idx="1"/>
          </p:nvPr>
        </p:nvSpPr>
        <p:spPr>
          <a:xfrm>
            <a:off x="765175" y="1331913"/>
            <a:ext cx="5832475" cy="7200900"/>
          </a:xfrm>
        </p:spPr>
        <p:txBody>
          <a:bodyPr/>
          <a:lstStyle/>
          <a:p>
            <a:pPr marL="0" indent="0" algn="just" eaLnBrk="1" hangingPunct="1">
              <a:lnSpc>
                <a:spcPct val="80000"/>
              </a:lnSpc>
              <a:buFontTx/>
              <a:buNone/>
              <a:defRPr/>
            </a:pPr>
            <a:r>
              <a:rPr lang="de-DE" altLang="de-DE" sz="1900" dirty="0">
                <a:latin typeface="Calibri" panose="020F0502020204030204" pitchFamily="34" charset="0"/>
              </a:rPr>
              <a:t>Die Künstlerbetreuung umfasst Alles, was mit Beratung und Betreuung für, vor und auf Tournee zu tun hat und was dem Künstler das Leben einfacher und angenehmer macht. Quasi ein persönlicher Rund-Um-Service.</a:t>
            </a:r>
          </a:p>
          <a:p>
            <a:pPr marL="0" indent="0" algn="just" eaLnBrk="1" hangingPunct="1">
              <a:lnSpc>
                <a:spcPct val="80000"/>
              </a:lnSpc>
              <a:buFontTx/>
              <a:buNone/>
              <a:defRPr/>
            </a:pPr>
            <a:r>
              <a:rPr lang="de-DE" altLang="de-DE" sz="1900" dirty="0">
                <a:latin typeface="Calibri" panose="020F0502020204030204" pitchFamily="34" charset="0"/>
              </a:rPr>
              <a:t>Eine gute Betreuung soll es dem Künstler ermöglichen, sich auf seine Auftritte und sonstigen originären Aufgaben zu konzentrieren und diese unter möglichst optimalen Umständen und Konditionen zu absolvieren.</a:t>
            </a:r>
          </a:p>
          <a:p>
            <a:pPr marL="0" indent="0" algn="just" eaLnBrk="1" hangingPunct="1">
              <a:lnSpc>
                <a:spcPct val="80000"/>
              </a:lnSpc>
              <a:buFontTx/>
              <a:buNone/>
              <a:defRPr/>
            </a:pPr>
            <a:r>
              <a:rPr lang="de-DE" altLang="de-DE" sz="1900" dirty="0">
                <a:latin typeface="Calibri" panose="020F0502020204030204" pitchFamily="34" charset="0"/>
              </a:rPr>
              <a:t>Der Servicegedanke steht dabei im Vordergrund!</a:t>
            </a:r>
          </a:p>
          <a:p>
            <a:pPr marL="0" indent="0" algn="just" eaLnBrk="1" hangingPunct="1">
              <a:lnSpc>
                <a:spcPct val="80000"/>
              </a:lnSpc>
              <a:buFontTx/>
              <a:buNone/>
              <a:defRPr/>
            </a:pPr>
            <a:endParaRPr lang="de-DE" altLang="de-DE" sz="800" dirty="0">
              <a:latin typeface="Calibri" panose="020F0502020204030204" pitchFamily="34" charset="0"/>
            </a:endParaRPr>
          </a:p>
          <a:p>
            <a:pPr marL="0" indent="0" algn="just" eaLnBrk="1" hangingPunct="1">
              <a:lnSpc>
                <a:spcPct val="80000"/>
              </a:lnSpc>
              <a:spcBef>
                <a:spcPts val="0"/>
              </a:spcBef>
              <a:spcAft>
                <a:spcPts val="480"/>
              </a:spcAft>
              <a:buFontTx/>
              <a:buNone/>
              <a:defRPr/>
            </a:pPr>
            <a:r>
              <a:rPr lang="de-DE" altLang="de-DE" sz="1900" dirty="0">
                <a:latin typeface="Calibri" panose="020F0502020204030204" pitchFamily="34" charset="0"/>
              </a:rPr>
              <a:t>Die Künstlerbetreuung umfasst z.B.:</a:t>
            </a:r>
          </a:p>
          <a:p>
            <a:pPr marL="161925" eaLnBrk="1" hangingPunct="1">
              <a:lnSpc>
                <a:spcPct val="80000"/>
              </a:lnSpc>
              <a:spcBef>
                <a:spcPts val="0"/>
              </a:spcBef>
              <a:buFontTx/>
              <a:buChar char="-"/>
              <a:defRPr/>
            </a:pPr>
            <a:r>
              <a:rPr lang="de-DE" altLang="de-DE" sz="1900" dirty="0">
                <a:latin typeface="Calibri" panose="020F0502020204030204" pitchFamily="34" charset="0"/>
              </a:rPr>
              <a:t>Produktionsberatung und -koordination</a:t>
            </a:r>
          </a:p>
          <a:p>
            <a:pPr marL="0" indent="0" eaLnBrk="1" hangingPunct="1">
              <a:lnSpc>
                <a:spcPct val="80000"/>
              </a:lnSpc>
              <a:spcBef>
                <a:spcPts val="0"/>
              </a:spcBef>
              <a:buFontTx/>
              <a:buNone/>
              <a:defRPr/>
            </a:pPr>
            <a:r>
              <a:rPr lang="de-DE" altLang="de-DE" sz="1900" dirty="0">
                <a:latin typeface="Calibri" panose="020F0502020204030204" pitchFamily="34" charset="0"/>
              </a:rPr>
              <a:t>      (u.a. Bühnendesign, Ton- / Lichtausstattung)</a:t>
            </a:r>
          </a:p>
          <a:p>
            <a:pPr marL="0" indent="0" eaLnBrk="1" hangingPunct="1">
              <a:lnSpc>
                <a:spcPct val="80000"/>
              </a:lnSpc>
              <a:spcBef>
                <a:spcPts val="0"/>
              </a:spcBef>
              <a:buFontTx/>
              <a:buNone/>
              <a:defRPr/>
            </a:pPr>
            <a:r>
              <a:rPr lang="de-DE" altLang="de-DE" sz="1900" dirty="0">
                <a:latin typeface="Calibri" panose="020F0502020204030204" pitchFamily="34" charset="0"/>
              </a:rPr>
              <a:t>-     Logistik- / Reisekoordination</a:t>
            </a:r>
          </a:p>
          <a:p>
            <a:pPr marL="0" indent="-361950" eaLnBrk="1" hangingPunct="1">
              <a:lnSpc>
                <a:spcPct val="80000"/>
              </a:lnSpc>
              <a:spcBef>
                <a:spcPts val="0"/>
              </a:spcBef>
              <a:buFontTx/>
              <a:buNone/>
              <a:defRPr/>
            </a:pPr>
            <a:r>
              <a:rPr lang="de-DE" altLang="de-DE" sz="1900" dirty="0">
                <a:latin typeface="Calibri" panose="020F0502020204030204" pitchFamily="34" charset="0"/>
              </a:rPr>
              <a:t>      (Flüge, Züge, Mietwagen, Transfers z.B. Hotel-</a:t>
            </a:r>
            <a:r>
              <a:rPr lang="de-DE" altLang="de-DE" sz="1900" dirty="0" err="1">
                <a:latin typeface="Calibri" panose="020F0502020204030204" pitchFamily="34" charset="0"/>
              </a:rPr>
              <a:t>Venue</a:t>
            </a:r>
            <a:r>
              <a:rPr lang="de-DE" altLang="de-DE" sz="1900" dirty="0">
                <a:latin typeface="Calibri" panose="020F0502020204030204" pitchFamily="34" charset="0"/>
              </a:rPr>
              <a:t>,</a:t>
            </a:r>
          </a:p>
          <a:p>
            <a:pPr marL="0" indent="-361950" eaLnBrk="1" hangingPunct="1">
              <a:lnSpc>
                <a:spcPct val="80000"/>
              </a:lnSpc>
              <a:spcBef>
                <a:spcPts val="0"/>
              </a:spcBef>
              <a:buFontTx/>
              <a:buNone/>
              <a:defRPr/>
            </a:pPr>
            <a:r>
              <a:rPr lang="de-DE" altLang="de-DE" sz="1900" dirty="0">
                <a:latin typeface="Calibri" panose="020F0502020204030204" pitchFamily="34" charset="0"/>
              </a:rPr>
              <a:t>       Limousinen-Service)</a:t>
            </a:r>
          </a:p>
          <a:p>
            <a:pPr marL="0" indent="-180975" eaLnBrk="1" hangingPunct="1">
              <a:lnSpc>
                <a:spcPct val="80000"/>
              </a:lnSpc>
              <a:spcBef>
                <a:spcPts val="0"/>
              </a:spcBef>
              <a:buFontTx/>
              <a:buNone/>
              <a:defRPr/>
            </a:pPr>
            <a:r>
              <a:rPr lang="de-DE" altLang="de-DE" sz="1900" dirty="0">
                <a:latin typeface="Calibri" panose="020F0502020204030204" pitchFamily="34" charset="0"/>
              </a:rPr>
              <a:t>-     Hotelbuchungen</a:t>
            </a:r>
          </a:p>
          <a:p>
            <a:pPr marL="0" indent="-180975" eaLnBrk="1" hangingPunct="1">
              <a:lnSpc>
                <a:spcPct val="80000"/>
              </a:lnSpc>
              <a:spcBef>
                <a:spcPts val="0"/>
              </a:spcBef>
              <a:buFontTx/>
              <a:buNone/>
              <a:defRPr/>
            </a:pPr>
            <a:r>
              <a:rPr lang="de-DE" altLang="de-DE" sz="1900" dirty="0">
                <a:latin typeface="Calibri" panose="020F0502020204030204" pitchFamily="34" charset="0"/>
              </a:rPr>
              <a:t>-     Koordination der Promotion</a:t>
            </a:r>
          </a:p>
          <a:p>
            <a:pPr marL="0" indent="-361950" eaLnBrk="1" hangingPunct="1">
              <a:lnSpc>
                <a:spcPct val="80000"/>
              </a:lnSpc>
              <a:spcBef>
                <a:spcPts val="0"/>
              </a:spcBef>
              <a:buFontTx/>
              <a:buNone/>
              <a:defRPr/>
            </a:pPr>
            <a:r>
              <a:rPr lang="de-DE" altLang="de-DE" sz="1900" dirty="0">
                <a:latin typeface="Calibri" panose="020F0502020204030204" pitchFamily="34" charset="0"/>
              </a:rPr>
              <a:t>      (z.B. von Interviews und Presseterminen auf Tour)</a:t>
            </a:r>
          </a:p>
          <a:p>
            <a:pPr marL="0" indent="-180975" eaLnBrk="1" hangingPunct="1">
              <a:lnSpc>
                <a:spcPct val="80000"/>
              </a:lnSpc>
              <a:spcBef>
                <a:spcPts val="0"/>
              </a:spcBef>
              <a:buFontTx/>
              <a:buNone/>
              <a:defRPr/>
            </a:pPr>
            <a:r>
              <a:rPr lang="de-DE" altLang="de-DE" sz="1900" dirty="0">
                <a:latin typeface="Calibri" panose="020F0502020204030204" pitchFamily="34" charset="0"/>
              </a:rPr>
              <a:t>-     Gesundheitsbetreuung</a:t>
            </a:r>
          </a:p>
          <a:p>
            <a:pPr marL="0" indent="-361950" eaLnBrk="1" hangingPunct="1">
              <a:lnSpc>
                <a:spcPct val="80000"/>
              </a:lnSpc>
              <a:spcBef>
                <a:spcPts val="0"/>
              </a:spcBef>
              <a:buFontTx/>
              <a:buNone/>
              <a:defRPr/>
            </a:pPr>
            <a:r>
              <a:rPr lang="de-DE" altLang="de-DE" sz="1900" dirty="0">
                <a:latin typeface="Calibri" panose="020F0502020204030204" pitchFamily="34" charset="0"/>
              </a:rPr>
              <a:t>      (Arzttermine, Medikamente, Massagen, u.a.)</a:t>
            </a:r>
          </a:p>
          <a:p>
            <a:pPr marL="0" indent="-180975" eaLnBrk="1" hangingPunct="1">
              <a:lnSpc>
                <a:spcPct val="80000"/>
              </a:lnSpc>
              <a:spcBef>
                <a:spcPts val="0"/>
              </a:spcBef>
              <a:buFontTx/>
              <a:buNone/>
              <a:defRPr/>
            </a:pPr>
            <a:r>
              <a:rPr lang="de-DE" altLang="de-DE" sz="1900" dirty="0">
                <a:latin typeface="Calibri" panose="020F0502020204030204" pitchFamily="34" charset="0"/>
              </a:rPr>
              <a:t>-     Freizeitgestaltung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0146"/>
                                        </p:tgtEl>
                                        <p:attrNameLst>
                                          <p:attrName>style.visibility</p:attrName>
                                        </p:attrNameLst>
                                      </p:cBhvr>
                                      <p:to>
                                        <p:strVal val="visible"/>
                                      </p:to>
                                    </p:set>
                                    <p:animEffect transition="in" filter="fade">
                                      <p:cBhvr>
                                        <p:cTn id="7" dur="1000"/>
                                        <p:tgtEl>
                                          <p:spTgt spid="390146"/>
                                        </p:tgtEl>
                                      </p:cBhvr>
                                    </p:animEffect>
                                    <p:anim calcmode="lin" valueType="num">
                                      <p:cBhvr>
                                        <p:cTn id="8" dur="1000" fill="hold"/>
                                        <p:tgtEl>
                                          <p:spTgt spid="390146"/>
                                        </p:tgtEl>
                                        <p:attrNameLst>
                                          <p:attrName>ppt_x</p:attrName>
                                        </p:attrNameLst>
                                      </p:cBhvr>
                                      <p:tavLst>
                                        <p:tav tm="0">
                                          <p:val>
                                            <p:strVal val="#ppt_x"/>
                                          </p:val>
                                        </p:tav>
                                        <p:tav tm="100000">
                                          <p:val>
                                            <p:strVal val="#ppt_x"/>
                                          </p:val>
                                        </p:tav>
                                      </p:tavLst>
                                    </p:anim>
                                    <p:anim calcmode="lin" valueType="num">
                                      <p:cBhvr>
                                        <p:cTn id="9" dur="1000" fill="hold"/>
                                        <p:tgtEl>
                                          <p:spTgt spid="390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3651">
                                            <p:txEl>
                                              <p:pRg st="0" end="0"/>
                                            </p:txEl>
                                          </p:spTgt>
                                        </p:tgtEl>
                                        <p:attrNameLst>
                                          <p:attrName>style.visibility</p:attrName>
                                        </p:attrNameLst>
                                      </p:cBhvr>
                                      <p:to>
                                        <p:strVal val="visible"/>
                                      </p:to>
                                    </p:set>
                                    <p:animEffect transition="in" filter="fade">
                                      <p:cBhvr>
                                        <p:cTn id="14" dur="1000"/>
                                        <p:tgtEl>
                                          <p:spTgt spid="283651">
                                            <p:txEl>
                                              <p:pRg st="0" end="0"/>
                                            </p:txEl>
                                          </p:spTgt>
                                        </p:tgtEl>
                                      </p:cBhvr>
                                    </p:animEffect>
                                    <p:anim calcmode="lin" valueType="num">
                                      <p:cBhvr>
                                        <p:cTn id="15" dur="10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83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3651">
                                            <p:txEl>
                                              <p:pRg st="1" end="1"/>
                                            </p:txEl>
                                          </p:spTgt>
                                        </p:tgtEl>
                                        <p:attrNameLst>
                                          <p:attrName>style.visibility</p:attrName>
                                        </p:attrNameLst>
                                      </p:cBhvr>
                                      <p:to>
                                        <p:strVal val="visible"/>
                                      </p:to>
                                    </p:set>
                                    <p:animEffect transition="in" filter="fade">
                                      <p:cBhvr>
                                        <p:cTn id="21" dur="1000"/>
                                        <p:tgtEl>
                                          <p:spTgt spid="283651">
                                            <p:txEl>
                                              <p:pRg st="1" end="1"/>
                                            </p:txEl>
                                          </p:spTgt>
                                        </p:tgtEl>
                                      </p:cBhvr>
                                    </p:animEffect>
                                    <p:anim calcmode="lin" valueType="num">
                                      <p:cBhvr>
                                        <p:cTn id="22" dur="1000" fill="hold"/>
                                        <p:tgtEl>
                                          <p:spTgt spid="28365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83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3651">
                                            <p:txEl>
                                              <p:pRg st="2" end="2"/>
                                            </p:txEl>
                                          </p:spTgt>
                                        </p:tgtEl>
                                        <p:attrNameLst>
                                          <p:attrName>style.visibility</p:attrName>
                                        </p:attrNameLst>
                                      </p:cBhvr>
                                      <p:to>
                                        <p:strVal val="visible"/>
                                      </p:to>
                                    </p:set>
                                    <p:animEffect transition="in" filter="fade">
                                      <p:cBhvr>
                                        <p:cTn id="28" dur="1000"/>
                                        <p:tgtEl>
                                          <p:spTgt spid="283651">
                                            <p:txEl>
                                              <p:pRg st="2" end="2"/>
                                            </p:txEl>
                                          </p:spTgt>
                                        </p:tgtEl>
                                      </p:cBhvr>
                                    </p:animEffect>
                                    <p:anim calcmode="lin" valueType="num">
                                      <p:cBhvr>
                                        <p:cTn id="29" dur="1000" fill="hold"/>
                                        <p:tgtEl>
                                          <p:spTgt spid="28365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83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3651">
                                            <p:txEl>
                                              <p:pRg st="4" end="4"/>
                                            </p:txEl>
                                          </p:spTgt>
                                        </p:tgtEl>
                                        <p:attrNameLst>
                                          <p:attrName>style.visibility</p:attrName>
                                        </p:attrNameLst>
                                      </p:cBhvr>
                                      <p:to>
                                        <p:strVal val="visible"/>
                                      </p:to>
                                    </p:set>
                                    <p:animEffect transition="in" filter="fade">
                                      <p:cBhvr>
                                        <p:cTn id="35" dur="1000"/>
                                        <p:tgtEl>
                                          <p:spTgt spid="283651">
                                            <p:txEl>
                                              <p:pRg st="4" end="4"/>
                                            </p:txEl>
                                          </p:spTgt>
                                        </p:tgtEl>
                                      </p:cBhvr>
                                    </p:animEffect>
                                    <p:anim calcmode="lin" valueType="num">
                                      <p:cBhvr>
                                        <p:cTn id="36" dur="1000" fill="hold"/>
                                        <p:tgtEl>
                                          <p:spTgt spid="2836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836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3651">
                                            <p:txEl>
                                              <p:pRg st="5" end="5"/>
                                            </p:txEl>
                                          </p:spTgt>
                                        </p:tgtEl>
                                        <p:attrNameLst>
                                          <p:attrName>style.visibility</p:attrName>
                                        </p:attrNameLst>
                                      </p:cBhvr>
                                      <p:to>
                                        <p:strVal val="visible"/>
                                      </p:to>
                                    </p:set>
                                    <p:animEffect transition="in" filter="fade">
                                      <p:cBhvr>
                                        <p:cTn id="42" dur="1000"/>
                                        <p:tgtEl>
                                          <p:spTgt spid="283651">
                                            <p:txEl>
                                              <p:pRg st="5" end="5"/>
                                            </p:txEl>
                                          </p:spTgt>
                                        </p:tgtEl>
                                      </p:cBhvr>
                                    </p:animEffect>
                                    <p:anim calcmode="lin" valueType="num">
                                      <p:cBhvr>
                                        <p:cTn id="43" dur="1000" fill="hold"/>
                                        <p:tgtEl>
                                          <p:spTgt spid="28365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83651">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3651">
                                            <p:txEl>
                                              <p:pRg st="6" end="6"/>
                                            </p:txEl>
                                          </p:spTgt>
                                        </p:tgtEl>
                                        <p:attrNameLst>
                                          <p:attrName>style.visibility</p:attrName>
                                        </p:attrNameLst>
                                      </p:cBhvr>
                                      <p:to>
                                        <p:strVal val="visible"/>
                                      </p:to>
                                    </p:set>
                                    <p:animEffect transition="in" filter="fade">
                                      <p:cBhvr>
                                        <p:cTn id="47" dur="1000"/>
                                        <p:tgtEl>
                                          <p:spTgt spid="283651">
                                            <p:txEl>
                                              <p:pRg st="6" end="6"/>
                                            </p:txEl>
                                          </p:spTgt>
                                        </p:tgtEl>
                                      </p:cBhvr>
                                    </p:animEffect>
                                    <p:anim calcmode="lin" valueType="num">
                                      <p:cBhvr>
                                        <p:cTn id="48" dur="1000" fill="hold"/>
                                        <p:tgtEl>
                                          <p:spTgt spid="28365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836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83651">
                                            <p:txEl>
                                              <p:pRg st="7" end="7"/>
                                            </p:txEl>
                                          </p:spTgt>
                                        </p:tgtEl>
                                        <p:attrNameLst>
                                          <p:attrName>style.visibility</p:attrName>
                                        </p:attrNameLst>
                                      </p:cBhvr>
                                      <p:to>
                                        <p:strVal val="visible"/>
                                      </p:to>
                                    </p:set>
                                    <p:animEffect transition="in" filter="fade">
                                      <p:cBhvr>
                                        <p:cTn id="54" dur="1000"/>
                                        <p:tgtEl>
                                          <p:spTgt spid="283651">
                                            <p:txEl>
                                              <p:pRg st="7" end="7"/>
                                            </p:txEl>
                                          </p:spTgt>
                                        </p:tgtEl>
                                      </p:cBhvr>
                                    </p:animEffect>
                                    <p:anim calcmode="lin" valueType="num">
                                      <p:cBhvr>
                                        <p:cTn id="55" dur="1000" fill="hold"/>
                                        <p:tgtEl>
                                          <p:spTgt spid="283651">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83651">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83651">
                                            <p:txEl>
                                              <p:pRg st="8" end="8"/>
                                            </p:txEl>
                                          </p:spTgt>
                                        </p:tgtEl>
                                        <p:attrNameLst>
                                          <p:attrName>style.visibility</p:attrName>
                                        </p:attrNameLst>
                                      </p:cBhvr>
                                      <p:to>
                                        <p:strVal val="visible"/>
                                      </p:to>
                                    </p:set>
                                    <p:animEffect transition="in" filter="fade">
                                      <p:cBhvr>
                                        <p:cTn id="59" dur="1000"/>
                                        <p:tgtEl>
                                          <p:spTgt spid="283651">
                                            <p:txEl>
                                              <p:pRg st="8" end="8"/>
                                            </p:txEl>
                                          </p:spTgt>
                                        </p:tgtEl>
                                      </p:cBhvr>
                                    </p:animEffect>
                                    <p:anim calcmode="lin" valueType="num">
                                      <p:cBhvr>
                                        <p:cTn id="60" dur="1000" fill="hold"/>
                                        <p:tgtEl>
                                          <p:spTgt spid="283651">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283651">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83651">
                                            <p:txEl>
                                              <p:pRg st="9" end="9"/>
                                            </p:txEl>
                                          </p:spTgt>
                                        </p:tgtEl>
                                        <p:attrNameLst>
                                          <p:attrName>style.visibility</p:attrName>
                                        </p:attrNameLst>
                                      </p:cBhvr>
                                      <p:to>
                                        <p:strVal val="visible"/>
                                      </p:to>
                                    </p:set>
                                    <p:animEffect transition="in" filter="fade">
                                      <p:cBhvr>
                                        <p:cTn id="64" dur="1000"/>
                                        <p:tgtEl>
                                          <p:spTgt spid="283651">
                                            <p:txEl>
                                              <p:pRg st="9" end="9"/>
                                            </p:txEl>
                                          </p:spTgt>
                                        </p:tgtEl>
                                      </p:cBhvr>
                                    </p:animEffect>
                                    <p:anim calcmode="lin" valueType="num">
                                      <p:cBhvr>
                                        <p:cTn id="65" dur="1000" fill="hold"/>
                                        <p:tgtEl>
                                          <p:spTgt spid="283651">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28365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83651">
                                            <p:txEl>
                                              <p:pRg st="10" end="10"/>
                                            </p:txEl>
                                          </p:spTgt>
                                        </p:tgtEl>
                                        <p:attrNameLst>
                                          <p:attrName>style.visibility</p:attrName>
                                        </p:attrNameLst>
                                      </p:cBhvr>
                                      <p:to>
                                        <p:strVal val="visible"/>
                                      </p:to>
                                    </p:set>
                                    <p:animEffect transition="in" filter="fade">
                                      <p:cBhvr>
                                        <p:cTn id="71" dur="1000"/>
                                        <p:tgtEl>
                                          <p:spTgt spid="283651">
                                            <p:txEl>
                                              <p:pRg st="10" end="10"/>
                                            </p:txEl>
                                          </p:spTgt>
                                        </p:tgtEl>
                                      </p:cBhvr>
                                    </p:animEffect>
                                    <p:anim calcmode="lin" valueType="num">
                                      <p:cBhvr>
                                        <p:cTn id="72" dur="1000" fill="hold"/>
                                        <p:tgtEl>
                                          <p:spTgt spid="283651">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28365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83651">
                                            <p:txEl>
                                              <p:pRg st="11" end="11"/>
                                            </p:txEl>
                                          </p:spTgt>
                                        </p:tgtEl>
                                        <p:attrNameLst>
                                          <p:attrName>style.visibility</p:attrName>
                                        </p:attrNameLst>
                                      </p:cBhvr>
                                      <p:to>
                                        <p:strVal val="visible"/>
                                      </p:to>
                                    </p:set>
                                    <p:animEffect transition="in" filter="fade">
                                      <p:cBhvr>
                                        <p:cTn id="78" dur="1000"/>
                                        <p:tgtEl>
                                          <p:spTgt spid="283651">
                                            <p:txEl>
                                              <p:pRg st="11" end="11"/>
                                            </p:txEl>
                                          </p:spTgt>
                                        </p:tgtEl>
                                      </p:cBhvr>
                                    </p:animEffect>
                                    <p:anim calcmode="lin" valueType="num">
                                      <p:cBhvr>
                                        <p:cTn id="79" dur="1000" fill="hold"/>
                                        <p:tgtEl>
                                          <p:spTgt spid="283651">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283651">
                                            <p:txEl>
                                              <p:pRg st="11" end="11"/>
                                            </p:tx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83651">
                                            <p:txEl>
                                              <p:pRg st="12" end="12"/>
                                            </p:txEl>
                                          </p:spTgt>
                                        </p:tgtEl>
                                        <p:attrNameLst>
                                          <p:attrName>style.visibility</p:attrName>
                                        </p:attrNameLst>
                                      </p:cBhvr>
                                      <p:to>
                                        <p:strVal val="visible"/>
                                      </p:to>
                                    </p:set>
                                    <p:animEffect transition="in" filter="fade">
                                      <p:cBhvr>
                                        <p:cTn id="83" dur="1000"/>
                                        <p:tgtEl>
                                          <p:spTgt spid="283651">
                                            <p:txEl>
                                              <p:pRg st="12" end="12"/>
                                            </p:txEl>
                                          </p:spTgt>
                                        </p:tgtEl>
                                      </p:cBhvr>
                                    </p:animEffect>
                                    <p:anim calcmode="lin" valueType="num">
                                      <p:cBhvr>
                                        <p:cTn id="84" dur="1000" fill="hold"/>
                                        <p:tgtEl>
                                          <p:spTgt spid="283651">
                                            <p:txEl>
                                              <p:pRg st="12" end="12"/>
                                            </p:txEl>
                                          </p:spTgt>
                                        </p:tgtEl>
                                        <p:attrNameLst>
                                          <p:attrName>ppt_x</p:attrName>
                                        </p:attrNameLst>
                                      </p:cBhvr>
                                      <p:tavLst>
                                        <p:tav tm="0">
                                          <p:val>
                                            <p:strVal val="#ppt_x"/>
                                          </p:val>
                                        </p:tav>
                                        <p:tav tm="100000">
                                          <p:val>
                                            <p:strVal val="#ppt_x"/>
                                          </p:val>
                                        </p:tav>
                                      </p:tavLst>
                                    </p:anim>
                                    <p:anim calcmode="lin" valueType="num">
                                      <p:cBhvr>
                                        <p:cTn id="85" dur="1000" fill="hold"/>
                                        <p:tgtEl>
                                          <p:spTgt spid="28365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83651">
                                            <p:txEl>
                                              <p:pRg st="13" end="13"/>
                                            </p:txEl>
                                          </p:spTgt>
                                        </p:tgtEl>
                                        <p:attrNameLst>
                                          <p:attrName>style.visibility</p:attrName>
                                        </p:attrNameLst>
                                      </p:cBhvr>
                                      <p:to>
                                        <p:strVal val="visible"/>
                                      </p:to>
                                    </p:set>
                                    <p:animEffect transition="in" filter="fade">
                                      <p:cBhvr>
                                        <p:cTn id="90" dur="1000"/>
                                        <p:tgtEl>
                                          <p:spTgt spid="283651">
                                            <p:txEl>
                                              <p:pRg st="13" end="13"/>
                                            </p:txEl>
                                          </p:spTgt>
                                        </p:tgtEl>
                                      </p:cBhvr>
                                    </p:animEffect>
                                    <p:anim calcmode="lin" valueType="num">
                                      <p:cBhvr>
                                        <p:cTn id="91" dur="1000" fill="hold"/>
                                        <p:tgtEl>
                                          <p:spTgt spid="283651">
                                            <p:txEl>
                                              <p:pRg st="13" end="13"/>
                                            </p:txEl>
                                          </p:spTgt>
                                        </p:tgtEl>
                                        <p:attrNameLst>
                                          <p:attrName>ppt_x</p:attrName>
                                        </p:attrNameLst>
                                      </p:cBhvr>
                                      <p:tavLst>
                                        <p:tav tm="0">
                                          <p:val>
                                            <p:strVal val="#ppt_x"/>
                                          </p:val>
                                        </p:tav>
                                        <p:tav tm="100000">
                                          <p:val>
                                            <p:strVal val="#ppt_x"/>
                                          </p:val>
                                        </p:tav>
                                      </p:tavLst>
                                    </p:anim>
                                    <p:anim calcmode="lin" valueType="num">
                                      <p:cBhvr>
                                        <p:cTn id="92" dur="1000" fill="hold"/>
                                        <p:tgtEl>
                                          <p:spTgt spid="283651">
                                            <p:txEl>
                                              <p:pRg st="13" end="13"/>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3651">
                                            <p:txEl>
                                              <p:pRg st="14" end="14"/>
                                            </p:txEl>
                                          </p:spTgt>
                                        </p:tgtEl>
                                        <p:attrNameLst>
                                          <p:attrName>style.visibility</p:attrName>
                                        </p:attrNameLst>
                                      </p:cBhvr>
                                      <p:to>
                                        <p:strVal val="visible"/>
                                      </p:to>
                                    </p:set>
                                    <p:animEffect transition="in" filter="fade">
                                      <p:cBhvr>
                                        <p:cTn id="95" dur="1000"/>
                                        <p:tgtEl>
                                          <p:spTgt spid="283651">
                                            <p:txEl>
                                              <p:pRg st="14" end="14"/>
                                            </p:txEl>
                                          </p:spTgt>
                                        </p:tgtEl>
                                      </p:cBhvr>
                                    </p:animEffect>
                                    <p:anim calcmode="lin" valueType="num">
                                      <p:cBhvr>
                                        <p:cTn id="96" dur="1000" fill="hold"/>
                                        <p:tgtEl>
                                          <p:spTgt spid="283651">
                                            <p:txEl>
                                              <p:pRg st="14" end="14"/>
                                            </p:txEl>
                                          </p:spTgt>
                                        </p:tgtEl>
                                        <p:attrNameLst>
                                          <p:attrName>ppt_x</p:attrName>
                                        </p:attrNameLst>
                                      </p:cBhvr>
                                      <p:tavLst>
                                        <p:tav tm="0">
                                          <p:val>
                                            <p:strVal val="#ppt_x"/>
                                          </p:val>
                                        </p:tav>
                                        <p:tav tm="100000">
                                          <p:val>
                                            <p:strVal val="#ppt_x"/>
                                          </p:val>
                                        </p:tav>
                                      </p:tavLst>
                                    </p:anim>
                                    <p:anim calcmode="lin" valueType="num">
                                      <p:cBhvr>
                                        <p:cTn id="97" dur="1000" fill="hold"/>
                                        <p:tgtEl>
                                          <p:spTgt spid="283651">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83651">
                                            <p:txEl>
                                              <p:pRg st="15" end="15"/>
                                            </p:txEl>
                                          </p:spTgt>
                                        </p:tgtEl>
                                        <p:attrNameLst>
                                          <p:attrName>style.visibility</p:attrName>
                                        </p:attrNameLst>
                                      </p:cBhvr>
                                      <p:to>
                                        <p:strVal val="visible"/>
                                      </p:to>
                                    </p:set>
                                    <p:animEffect transition="in" filter="fade">
                                      <p:cBhvr>
                                        <p:cTn id="102" dur="1000"/>
                                        <p:tgtEl>
                                          <p:spTgt spid="283651">
                                            <p:txEl>
                                              <p:pRg st="15" end="15"/>
                                            </p:txEl>
                                          </p:spTgt>
                                        </p:tgtEl>
                                      </p:cBhvr>
                                    </p:animEffect>
                                    <p:anim calcmode="lin" valueType="num">
                                      <p:cBhvr>
                                        <p:cTn id="103" dur="1000" fill="hold"/>
                                        <p:tgtEl>
                                          <p:spTgt spid="283651">
                                            <p:txEl>
                                              <p:pRg st="15" end="15"/>
                                            </p:txEl>
                                          </p:spTgt>
                                        </p:tgtEl>
                                        <p:attrNameLst>
                                          <p:attrName>ppt_x</p:attrName>
                                        </p:attrNameLst>
                                      </p:cBhvr>
                                      <p:tavLst>
                                        <p:tav tm="0">
                                          <p:val>
                                            <p:strVal val="#ppt_x"/>
                                          </p:val>
                                        </p:tav>
                                        <p:tav tm="100000">
                                          <p:val>
                                            <p:strVal val="#ppt_x"/>
                                          </p:val>
                                        </p:tav>
                                      </p:tavLst>
                                    </p:anim>
                                    <p:anim calcmode="lin" valueType="num">
                                      <p:cBhvr>
                                        <p:cTn id="104" dur="1000" fill="hold"/>
                                        <p:tgtEl>
                                          <p:spTgt spid="283651">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p:bldP spid="2836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65C23C16-FFFD-A0C9-0C52-B35B3E8E7E82}"/>
              </a:ext>
            </a:extLst>
          </p:cNvPr>
          <p:cNvSpPr>
            <a:spLocks noGrp="1" noChangeArrowheads="1"/>
          </p:cNvSpPr>
          <p:nvPr>
            <p:ph type="title"/>
          </p:nvPr>
        </p:nvSpPr>
        <p:spPr>
          <a:xfrm>
            <a:off x="342900" y="250825"/>
            <a:ext cx="6172200" cy="792163"/>
          </a:xfrm>
        </p:spPr>
        <p:txBody>
          <a:bodyPr/>
          <a:lstStyle/>
          <a:p>
            <a:pPr eaLnBrk="1" hangingPunct="1"/>
            <a:r>
              <a:rPr lang="de-DE" altLang="de-DE" sz="3000" b="1" dirty="0">
                <a:solidFill>
                  <a:srgbClr val="FF3300"/>
                </a:solidFill>
                <a:latin typeface="Calibri" panose="020F0502020204030204" pitchFamily="34" charset="0"/>
              </a:rPr>
              <a:t>Wahl des Veranstaltungsortes</a:t>
            </a:r>
          </a:p>
        </p:txBody>
      </p:sp>
      <p:sp>
        <p:nvSpPr>
          <p:cNvPr id="264195" name="Rectangle 3">
            <a:extLst>
              <a:ext uri="{FF2B5EF4-FFF2-40B4-BE49-F238E27FC236}">
                <a16:creationId xmlns:a16="http://schemas.microsoft.com/office/drawing/2014/main" id="{92FAD1E4-9742-2E70-A6FC-D8F410E17DB4}"/>
              </a:ext>
            </a:extLst>
          </p:cNvPr>
          <p:cNvSpPr>
            <a:spLocks noGrp="1" noChangeArrowheads="1"/>
          </p:cNvSpPr>
          <p:nvPr>
            <p:ph type="body" idx="1"/>
          </p:nvPr>
        </p:nvSpPr>
        <p:spPr>
          <a:xfrm>
            <a:off x="342900" y="2133600"/>
            <a:ext cx="6172200" cy="6565900"/>
          </a:xfrm>
        </p:spPr>
        <p:txBody>
          <a:bodyPr/>
          <a:lstStyle/>
          <a:p>
            <a:pPr eaLnBrk="1" hangingPunct="1">
              <a:buFontTx/>
              <a:buNone/>
            </a:pPr>
            <a:r>
              <a:rPr lang="de-DE" altLang="de-DE"/>
              <a:t>  </a:t>
            </a:r>
          </a:p>
        </p:txBody>
      </p:sp>
      <p:graphicFrame>
        <p:nvGraphicFramePr>
          <p:cNvPr id="7199" name="Group 31">
            <a:extLst>
              <a:ext uri="{FF2B5EF4-FFF2-40B4-BE49-F238E27FC236}">
                <a16:creationId xmlns:a16="http://schemas.microsoft.com/office/drawing/2014/main" id="{E9A8FDE4-D111-B3E0-A0BB-47D6B8D4E466}"/>
              </a:ext>
            </a:extLst>
          </p:cNvPr>
          <p:cNvGraphicFramePr>
            <a:graphicFrameLocks noGrp="1"/>
          </p:cNvGraphicFramePr>
          <p:nvPr>
            <p:extLst>
              <p:ext uri="{D42A27DB-BD31-4B8C-83A1-F6EECF244321}">
                <p14:modId xmlns:p14="http://schemas.microsoft.com/office/powerpoint/2010/main" val="348327098"/>
              </p:ext>
            </p:extLst>
          </p:nvPr>
        </p:nvGraphicFramePr>
        <p:xfrm>
          <a:off x="342900" y="1115616"/>
          <a:ext cx="6289675" cy="7354888"/>
        </p:xfrm>
        <a:graphic>
          <a:graphicData uri="http://schemas.openxmlformats.org/drawingml/2006/table">
            <a:tbl>
              <a:tblPr/>
              <a:tblGrid>
                <a:gridCol w="1895130">
                  <a:extLst>
                    <a:ext uri="{9D8B030D-6E8A-4147-A177-3AD203B41FA5}">
                      <a16:colId xmlns:a16="http://schemas.microsoft.com/office/drawing/2014/main" val="20000"/>
                    </a:ext>
                  </a:extLst>
                </a:gridCol>
                <a:gridCol w="2389129">
                  <a:extLst>
                    <a:ext uri="{9D8B030D-6E8A-4147-A177-3AD203B41FA5}">
                      <a16:colId xmlns:a16="http://schemas.microsoft.com/office/drawing/2014/main" val="20001"/>
                    </a:ext>
                  </a:extLst>
                </a:gridCol>
                <a:gridCol w="2005416">
                  <a:extLst>
                    <a:ext uri="{9D8B030D-6E8A-4147-A177-3AD203B41FA5}">
                      <a16:colId xmlns:a16="http://schemas.microsoft.com/office/drawing/2014/main" val="20002"/>
                    </a:ext>
                  </a:extLst>
                </a:gridCol>
              </a:tblGrid>
              <a:tr h="2987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Ermittlung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Platzbedarf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Besucheranzahl</a:t>
                      </a:r>
                    </a:p>
                  </a:txBody>
                  <a:tcPr marL="91438" marR="91438"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Ergibt sich aus Art und Inhalt der Veranstaltung sowie der Popularität des Künstlers</a:t>
                      </a:r>
                    </a:p>
                  </a:txBody>
                  <a:tcPr marL="91438" marR="9143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Informationen durch Hallenangaben. Oder ermitteln der Kapazität durch m² des Veranstaltungs-raums und Anzahl und Ausstattung der Fluchtwege</a:t>
                      </a:r>
                    </a:p>
                  </a:txBody>
                  <a:tcPr marL="91438" marR="91438"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7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Technische und logistische Eignung</a:t>
                      </a:r>
                    </a:p>
                  </a:txBody>
                  <a:tcPr marL="91438" marR="91438"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Setzt Kenntnis der technischen und logistischen Anforderungen voraus</a:t>
                      </a:r>
                    </a:p>
                  </a:txBody>
                  <a:tcPr marL="91438" marR="9143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Informationen durch Bühnen-anweisung, Konzept, Lichtplan, Hängeplan, Ablaufplan, Künstlerverträge</a:t>
                      </a:r>
                    </a:p>
                  </a:txBody>
                  <a:tcPr marL="91438" marR="91438"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98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Lage des Veranstaltungs-ortes</a:t>
                      </a:r>
                    </a:p>
                  </a:txBody>
                  <a:tcPr marL="91438" marR="91438"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900" b="0" i="0" u="none" strike="noStrike" cap="none" normalizeH="0" baseline="0" dirty="0">
                          <a:ln>
                            <a:noFill/>
                          </a:ln>
                          <a:solidFill>
                            <a:schemeClr val="tx1"/>
                          </a:solidFill>
                          <a:effectLst/>
                          <a:latin typeface="Calibri" panose="020F0502020204030204" pitchFamily="34" charset="0"/>
                        </a:rPr>
                        <a:t>Welcher Transfer-bedarf besteht?            (Hotel, Tagungs-/ Veranstaltungsort, Flughafen, Bahnhöfe, etc.)</a:t>
                      </a:r>
                    </a:p>
                  </a:txBody>
                  <a:tcPr marL="91438" marR="9143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1900" b="0" i="0" u="none" strike="noStrike" cap="none" normalizeH="0" baseline="0" dirty="0">
                          <a:ln>
                            <a:noFill/>
                          </a:ln>
                          <a:solidFill>
                            <a:schemeClr val="tx1"/>
                          </a:solidFill>
                          <a:effectLst/>
                          <a:latin typeface="Calibri" panose="020F0502020204030204" pitchFamily="34" charset="0"/>
                        </a:rPr>
                        <a:t>Informationen durch Bühnen-anweisung oder des Veranstaltungs-konzepts </a:t>
                      </a:r>
                    </a:p>
                  </a:txBody>
                  <a:tcPr marL="91438" marR="91438"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4194"/>
                                        </p:tgtEl>
                                        <p:attrNameLst>
                                          <p:attrName>style.visibility</p:attrName>
                                        </p:attrNameLst>
                                      </p:cBhvr>
                                      <p:to>
                                        <p:strVal val="visible"/>
                                      </p:to>
                                    </p:set>
                                    <p:animEffect transition="in" filter="fade">
                                      <p:cBhvr>
                                        <p:cTn id="7" dur="1000"/>
                                        <p:tgtEl>
                                          <p:spTgt spid="264194"/>
                                        </p:tgtEl>
                                      </p:cBhvr>
                                    </p:animEffect>
                                    <p:anim calcmode="lin" valueType="num">
                                      <p:cBhvr>
                                        <p:cTn id="8" dur="1000" fill="hold"/>
                                        <p:tgtEl>
                                          <p:spTgt spid="264194"/>
                                        </p:tgtEl>
                                        <p:attrNameLst>
                                          <p:attrName>ppt_x</p:attrName>
                                        </p:attrNameLst>
                                      </p:cBhvr>
                                      <p:tavLst>
                                        <p:tav tm="0">
                                          <p:val>
                                            <p:strVal val="#ppt_x"/>
                                          </p:val>
                                        </p:tav>
                                        <p:tav tm="100000">
                                          <p:val>
                                            <p:strVal val="#ppt_x"/>
                                          </p:val>
                                        </p:tav>
                                      </p:tavLst>
                                    </p:anim>
                                    <p:anim calcmode="lin" valueType="num">
                                      <p:cBhvr>
                                        <p:cTn id="9" dur="1000" fill="hold"/>
                                        <p:tgtEl>
                                          <p:spTgt spid="26419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99"/>
                                        </p:tgtEl>
                                        <p:attrNameLst>
                                          <p:attrName>style.visibility</p:attrName>
                                        </p:attrNameLst>
                                      </p:cBhvr>
                                      <p:to>
                                        <p:strVal val="visible"/>
                                      </p:to>
                                    </p:set>
                                    <p:animEffect transition="in" filter="fade">
                                      <p:cBhvr>
                                        <p:cTn id="12" dur="1000"/>
                                        <p:tgtEl>
                                          <p:spTgt spid="7199"/>
                                        </p:tgtEl>
                                      </p:cBhvr>
                                    </p:animEffect>
                                    <p:anim calcmode="lin" valueType="num">
                                      <p:cBhvr>
                                        <p:cTn id="13" dur="1000" fill="hold"/>
                                        <p:tgtEl>
                                          <p:spTgt spid="7199"/>
                                        </p:tgtEl>
                                        <p:attrNameLst>
                                          <p:attrName>ppt_x</p:attrName>
                                        </p:attrNameLst>
                                      </p:cBhvr>
                                      <p:tavLst>
                                        <p:tav tm="0">
                                          <p:val>
                                            <p:strVal val="#ppt_x"/>
                                          </p:val>
                                        </p:tav>
                                        <p:tav tm="100000">
                                          <p:val>
                                            <p:strVal val="#ppt_x"/>
                                          </p:val>
                                        </p:tav>
                                      </p:tavLst>
                                    </p:anim>
                                    <p:anim calcmode="lin" valueType="num">
                                      <p:cBhvr>
                                        <p:cTn id="14" dur="1000" fill="hold"/>
                                        <p:tgtEl>
                                          <p:spTgt spid="7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AF3A486C-E632-78C9-5D3C-62C9A984489D}"/>
              </a:ext>
            </a:extLst>
          </p:cNvPr>
          <p:cNvSpPr>
            <a:spLocks noGrp="1" noChangeArrowheads="1"/>
          </p:cNvSpPr>
          <p:nvPr>
            <p:ph type="title"/>
          </p:nvPr>
        </p:nvSpPr>
        <p:spPr>
          <a:xfrm>
            <a:off x="342900" y="257175"/>
            <a:ext cx="6172200" cy="1073150"/>
          </a:xfrm>
        </p:spPr>
        <p:txBody>
          <a:bodyPr/>
          <a:lstStyle/>
          <a:p>
            <a:pPr eaLnBrk="1" hangingPunct="1"/>
            <a:r>
              <a:rPr lang="de-DE" altLang="de-DE" sz="3000" b="1" dirty="0">
                <a:solidFill>
                  <a:srgbClr val="FF3300"/>
                </a:solidFill>
                <a:latin typeface="Calibri" panose="020F0502020204030204" pitchFamily="34" charset="0"/>
              </a:rPr>
              <a:t>Zugelassene, offizielle Veranstaltungsstätten</a:t>
            </a:r>
          </a:p>
        </p:txBody>
      </p:sp>
      <p:sp>
        <p:nvSpPr>
          <p:cNvPr id="10243" name="Rectangle 3">
            <a:extLst>
              <a:ext uri="{FF2B5EF4-FFF2-40B4-BE49-F238E27FC236}">
                <a16:creationId xmlns:a16="http://schemas.microsoft.com/office/drawing/2014/main" id="{DA7D01F3-A007-054D-46F2-138C2959C4D2}"/>
              </a:ext>
            </a:extLst>
          </p:cNvPr>
          <p:cNvSpPr>
            <a:spLocks noGrp="1" noChangeArrowheads="1"/>
          </p:cNvSpPr>
          <p:nvPr>
            <p:ph type="body" idx="1"/>
          </p:nvPr>
        </p:nvSpPr>
        <p:spPr>
          <a:xfrm>
            <a:off x="476250" y="1330325"/>
            <a:ext cx="6265863" cy="7345363"/>
          </a:xfrm>
        </p:spPr>
        <p:txBody>
          <a:bodyPr/>
          <a:lstStyle/>
          <a:p>
            <a:pPr algn="ctr" eaLnBrk="1" hangingPunct="1">
              <a:lnSpc>
                <a:spcPct val="80000"/>
              </a:lnSpc>
              <a:buFontTx/>
              <a:buNone/>
              <a:defRPr/>
            </a:pPr>
            <a:r>
              <a:rPr lang="de-DE" sz="2000" b="1" dirty="0">
                <a:latin typeface="Calibri" panose="020F0502020204030204" pitchFamily="34" charset="0"/>
              </a:rPr>
              <a:t>Innenbereich</a:t>
            </a:r>
          </a:p>
          <a:p>
            <a:pPr eaLnBrk="1" hangingPunct="1">
              <a:lnSpc>
                <a:spcPct val="80000"/>
              </a:lnSpc>
              <a:buFontTx/>
              <a:buNone/>
              <a:defRPr/>
            </a:pPr>
            <a:endParaRPr lang="de-DE" sz="800" dirty="0">
              <a:latin typeface="Calibri" panose="020F0502020204030204" pitchFamily="34" charset="0"/>
            </a:endParaRPr>
          </a:p>
          <a:p>
            <a:pPr eaLnBrk="1" hangingPunct="1">
              <a:lnSpc>
                <a:spcPct val="80000"/>
              </a:lnSpc>
              <a:defRPr/>
            </a:pPr>
            <a:r>
              <a:rPr lang="de-DE" sz="1900" dirty="0">
                <a:latin typeface="Calibri" panose="020F0502020204030204" pitchFamily="34" charset="0"/>
              </a:rPr>
              <a:t>Keine Genehmigungen für den VA-Ort und die Veranstaltung erforderlich</a:t>
            </a:r>
          </a:p>
          <a:p>
            <a:pPr marL="0" indent="0" eaLnBrk="1" hangingPunct="1">
              <a:lnSpc>
                <a:spcPct val="80000"/>
              </a:lnSpc>
              <a:buFontTx/>
              <a:buNone/>
              <a:defRPr/>
            </a:pPr>
            <a:endParaRPr lang="de-DE" sz="800" dirty="0">
              <a:latin typeface="Calibri" panose="020F0502020204030204" pitchFamily="34" charset="0"/>
            </a:endParaRPr>
          </a:p>
          <a:p>
            <a:pPr eaLnBrk="1" hangingPunct="1">
              <a:lnSpc>
                <a:spcPct val="80000"/>
              </a:lnSpc>
              <a:buFontTx/>
              <a:buNone/>
              <a:defRPr/>
            </a:pPr>
            <a:r>
              <a:rPr lang="de-DE" sz="1900" dirty="0">
                <a:latin typeface="Calibri" panose="020F0502020204030204" pitchFamily="34" charset="0"/>
              </a:rPr>
              <a:t>Bei jeder Veranstaltung:</a:t>
            </a:r>
          </a:p>
          <a:p>
            <a:pPr algn="just" eaLnBrk="1" hangingPunct="1">
              <a:lnSpc>
                <a:spcPct val="80000"/>
              </a:lnSpc>
              <a:defRPr/>
            </a:pPr>
            <a:r>
              <a:rPr lang="de-DE" sz="1900" dirty="0">
                <a:latin typeface="Calibri" panose="020F0502020204030204" pitchFamily="34" charset="0"/>
              </a:rPr>
              <a:t>Anmeldung Veranstaltung bei der zuständigen Behörde</a:t>
            </a:r>
          </a:p>
          <a:p>
            <a:pPr marL="0" indent="0" algn="just" eaLnBrk="1" hangingPunct="1">
              <a:lnSpc>
                <a:spcPct val="80000"/>
              </a:lnSpc>
              <a:spcBef>
                <a:spcPts val="0"/>
              </a:spcBef>
              <a:buFontTx/>
              <a:buNone/>
              <a:defRPr/>
            </a:pPr>
            <a:r>
              <a:rPr lang="de-DE" sz="1900" dirty="0">
                <a:latin typeface="Calibri" panose="020F0502020204030204" pitchFamily="34" charset="0"/>
              </a:rPr>
              <a:t>      (z.B. Ordnungsamt, KVR, Bürgermeisteramt)</a:t>
            </a:r>
          </a:p>
          <a:p>
            <a:pPr marL="0" indent="0" algn="just" eaLnBrk="1" hangingPunct="1">
              <a:lnSpc>
                <a:spcPct val="80000"/>
              </a:lnSpc>
              <a:spcBef>
                <a:spcPts val="0"/>
              </a:spcBef>
              <a:buFontTx/>
              <a:buNone/>
              <a:defRPr/>
            </a:pPr>
            <a:r>
              <a:rPr lang="de-DE" sz="1900" dirty="0">
                <a:latin typeface="Calibri" panose="020F0502020204030204" pitchFamily="34" charset="0"/>
              </a:rPr>
              <a:t>      Anmeldung bis spätestens 14 Tage vor der Veranstaltung  </a:t>
            </a:r>
          </a:p>
          <a:p>
            <a:pPr algn="just" eaLnBrk="1" hangingPunct="1">
              <a:lnSpc>
                <a:spcPct val="80000"/>
              </a:lnSpc>
              <a:defRPr/>
            </a:pPr>
            <a:r>
              <a:rPr lang="de-DE" sz="1900" dirty="0">
                <a:latin typeface="Calibri" panose="020F0502020204030204" pitchFamily="34" charset="0"/>
              </a:rPr>
              <a:t>Ggf. Anzeige der Veranstaltung beim Bauordnungsamt </a:t>
            </a:r>
          </a:p>
          <a:p>
            <a:pPr marL="361950" indent="0" algn="just" eaLnBrk="1" hangingPunct="1">
              <a:lnSpc>
                <a:spcPct val="80000"/>
              </a:lnSpc>
              <a:spcBef>
                <a:spcPts val="0"/>
              </a:spcBef>
              <a:buFontTx/>
              <a:buNone/>
              <a:defRPr/>
            </a:pPr>
            <a:r>
              <a:rPr lang="de-DE" sz="1900" dirty="0">
                <a:latin typeface="Calibri" panose="020F0502020204030204" pitchFamily="34" charset="0"/>
              </a:rPr>
              <a:t>Dieses ist dann notwendig, wenn bauliche Änderungen vorgenommen werden, die im Genehmigungsverfahren zur Versammlungsstätte nicht berücksichtigt wurden und somit einer Genehmigung bedürfen (Bühne an einer anderen Position, Einbau einer Tribüne o.ä.)</a:t>
            </a:r>
          </a:p>
          <a:p>
            <a:pPr marL="361950" indent="0" algn="just" eaLnBrk="1" hangingPunct="1">
              <a:lnSpc>
                <a:spcPct val="80000"/>
              </a:lnSpc>
              <a:spcBef>
                <a:spcPts val="0"/>
              </a:spcBef>
              <a:buFontTx/>
              <a:buNone/>
              <a:defRPr/>
            </a:pPr>
            <a:r>
              <a:rPr lang="de-DE" sz="1900" dirty="0">
                <a:latin typeface="Calibri" panose="020F0502020204030204" pitchFamily="34" charset="0"/>
              </a:rPr>
              <a:t>Das Bauordnungsamt kann bei baulichen Änderungen eine Bauabnahme anordnen, die dann üblicherweise gemeinsam mit der Feuerwehr durchgeführt wird.</a:t>
            </a:r>
          </a:p>
          <a:p>
            <a:pPr algn="just" eaLnBrk="1" hangingPunct="1">
              <a:lnSpc>
                <a:spcPct val="80000"/>
              </a:lnSpc>
              <a:defRPr/>
            </a:pPr>
            <a:r>
              <a:rPr lang="de-DE" sz="1900" dirty="0">
                <a:latin typeface="Calibri" panose="020F0502020204030204" pitchFamily="34" charset="0"/>
              </a:rPr>
              <a:t>Ggf. Erstellung eines Bestuhlungsplanes </a:t>
            </a:r>
          </a:p>
          <a:p>
            <a:pPr algn="just" eaLnBrk="1" hangingPunct="1">
              <a:lnSpc>
                <a:spcPct val="80000"/>
              </a:lnSpc>
              <a:spcBef>
                <a:spcPts val="0"/>
              </a:spcBef>
              <a:buFontTx/>
              <a:buNone/>
              <a:defRPr/>
            </a:pPr>
            <a:r>
              <a:rPr lang="de-DE" sz="1900" dirty="0">
                <a:latin typeface="Calibri" panose="020F0502020204030204" pitchFamily="34" charset="0"/>
              </a:rPr>
              <a:t>	- </a:t>
            </a:r>
            <a:r>
              <a:rPr lang="de-DE" sz="1900" dirty="0" err="1">
                <a:latin typeface="Calibri" panose="020F0502020204030204" pitchFamily="34" charset="0"/>
              </a:rPr>
              <a:t>VStättVO</a:t>
            </a:r>
            <a:r>
              <a:rPr lang="de-DE" sz="1900" dirty="0">
                <a:latin typeface="Calibri" panose="020F0502020204030204" pitchFamily="34" charset="0"/>
              </a:rPr>
              <a:t> regelt Bestuhlung</a:t>
            </a:r>
          </a:p>
          <a:p>
            <a:pPr algn="just" eaLnBrk="1" hangingPunct="1">
              <a:lnSpc>
                <a:spcPct val="80000"/>
              </a:lnSpc>
              <a:spcBef>
                <a:spcPts val="0"/>
              </a:spcBef>
              <a:buFontTx/>
              <a:buNone/>
              <a:defRPr/>
            </a:pPr>
            <a:r>
              <a:rPr lang="de-DE" sz="1900" dirty="0">
                <a:latin typeface="Calibri" panose="020F0502020204030204" pitchFamily="34" charset="0"/>
              </a:rPr>
              <a:t>	- ein neuer Bestuhlungsplan muss beim Bauordnungsamt</a:t>
            </a:r>
          </a:p>
          <a:p>
            <a:pPr algn="just" eaLnBrk="1" hangingPunct="1">
              <a:lnSpc>
                <a:spcPct val="80000"/>
              </a:lnSpc>
              <a:spcBef>
                <a:spcPts val="0"/>
              </a:spcBef>
              <a:buFontTx/>
              <a:buNone/>
              <a:defRPr/>
            </a:pPr>
            <a:r>
              <a:rPr lang="de-DE" sz="1900" dirty="0">
                <a:latin typeface="Calibri" panose="020F0502020204030204" pitchFamily="34" charset="0"/>
              </a:rPr>
              <a:t>         eingereicht und genehmigt werden</a:t>
            </a:r>
          </a:p>
          <a:p>
            <a:pPr algn="just" eaLnBrk="1" hangingPunct="1">
              <a:lnSpc>
                <a:spcPct val="80000"/>
              </a:lnSpc>
              <a:defRPr/>
            </a:pPr>
            <a:r>
              <a:rPr lang="de-DE" sz="1900" dirty="0">
                <a:latin typeface="Calibri" panose="020F0502020204030204" pitchFamily="34" charset="0"/>
              </a:rPr>
              <a:t>Information an Polizei</a:t>
            </a:r>
          </a:p>
          <a:p>
            <a:pPr algn="just" eaLnBrk="1" hangingPunct="1">
              <a:lnSpc>
                <a:spcPct val="80000"/>
              </a:lnSpc>
              <a:defRPr/>
            </a:pPr>
            <a:r>
              <a:rPr lang="de-DE" sz="1900" dirty="0">
                <a:latin typeface="Calibri" panose="020F0502020204030204" pitchFamily="34" charset="0"/>
              </a:rPr>
              <a:t>Information an Feuerwehr / Brandschutzdienststelle</a:t>
            </a:r>
          </a:p>
          <a:p>
            <a:pPr algn="just" eaLnBrk="1" hangingPunct="1">
              <a:lnSpc>
                <a:spcPct val="80000"/>
              </a:lnSpc>
              <a:spcBef>
                <a:spcPts val="0"/>
              </a:spcBef>
              <a:buFontTx/>
              <a:buNone/>
              <a:defRPr/>
            </a:pPr>
            <a:r>
              <a:rPr lang="de-DE" sz="1900" dirty="0">
                <a:latin typeface="Calibri" panose="020F0502020204030204" pitchFamily="34" charset="0"/>
              </a:rPr>
              <a:t>	(nicht nur beim Einsatz von Pyrotechnik erforderlich)</a:t>
            </a:r>
          </a:p>
          <a:p>
            <a:pPr algn="just" eaLnBrk="1" hangingPunct="1">
              <a:lnSpc>
                <a:spcPct val="80000"/>
              </a:lnSpc>
              <a:spcBef>
                <a:spcPts val="480"/>
              </a:spcBef>
              <a:defRPr/>
            </a:pPr>
            <a:r>
              <a:rPr lang="de-DE" sz="1900" dirty="0">
                <a:latin typeface="Calibri" panose="020F0502020204030204" pitchFamily="34" charset="0"/>
              </a:rPr>
              <a:t>Anmeldung beim Verkehrsverbund                           </a:t>
            </a:r>
          </a:p>
          <a:p>
            <a:pPr marL="0" indent="0" algn="just" eaLnBrk="1" hangingPunct="1">
              <a:lnSpc>
                <a:spcPct val="80000"/>
              </a:lnSpc>
              <a:spcBef>
                <a:spcPts val="0"/>
              </a:spcBef>
              <a:buFontTx/>
              <a:buNone/>
              <a:defRPr/>
            </a:pPr>
            <a:r>
              <a:rPr lang="de-DE" sz="1900" dirty="0">
                <a:latin typeface="Calibri" panose="020F0502020204030204" pitchFamily="34" charset="0"/>
              </a:rPr>
              <a:t>      - abhängig von der Besucherzahl und VA-Ort</a:t>
            </a:r>
          </a:p>
          <a:p>
            <a:pPr algn="just" eaLnBrk="1" hangingPunct="1">
              <a:lnSpc>
                <a:spcPct val="80000"/>
              </a:lnSpc>
              <a:defRPr/>
            </a:pPr>
            <a:r>
              <a:rPr lang="de-DE" sz="1900" dirty="0">
                <a:latin typeface="Calibri" panose="020F0502020204030204" pitchFamily="34" charset="0"/>
              </a:rPr>
              <a:t>Im allg. keine Immissionsschutzmessung vorgeschrieben </a:t>
            </a:r>
          </a:p>
          <a:p>
            <a:pPr algn="just" eaLnBrk="1" hangingPunct="1">
              <a:lnSpc>
                <a:spcPct val="80000"/>
              </a:lnSpc>
              <a:spcBef>
                <a:spcPts val="0"/>
              </a:spcBef>
              <a:buFontTx/>
              <a:buNone/>
              <a:defRPr/>
            </a:pPr>
            <a:r>
              <a:rPr lang="de-DE" sz="1900" dirty="0">
                <a:latin typeface="Calibri" panose="020F0502020204030204" pitchFamily="34" charset="0"/>
              </a:rPr>
              <a:t>     - ggf. baulicher Schallschutz oder Anlage wird eingemessen </a:t>
            </a:r>
          </a:p>
          <a:p>
            <a:pPr algn="just" eaLnBrk="1" hangingPunct="1">
              <a:lnSpc>
                <a:spcPct val="80000"/>
              </a:lnSpc>
              <a:spcBef>
                <a:spcPts val="0"/>
              </a:spcBef>
              <a:buFontTx/>
              <a:buNone/>
              <a:defRPr/>
            </a:pPr>
            <a:r>
              <a:rPr lang="de-DE" sz="1900" dirty="0">
                <a:latin typeface="Calibri" panose="020F0502020204030204" pitchFamily="34" charset="0"/>
              </a:rPr>
              <a:t>	 und verplombt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42"/>
                                        </p:tgtEl>
                                        <p:attrNameLst>
                                          <p:attrName>style.visibility</p:attrName>
                                        </p:attrNameLst>
                                      </p:cBhvr>
                                      <p:to>
                                        <p:strVal val="visible"/>
                                      </p:to>
                                    </p:set>
                                    <p:animEffect transition="in" filter="fade">
                                      <p:cBhvr>
                                        <p:cTn id="7" dur="1000"/>
                                        <p:tgtEl>
                                          <p:spTgt spid="266242"/>
                                        </p:tgtEl>
                                      </p:cBhvr>
                                    </p:animEffect>
                                    <p:anim calcmode="lin" valueType="num">
                                      <p:cBhvr>
                                        <p:cTn id="8" dur="1000" fill="hold"/>
                                        <p:tgtEl>
                                          <p:spTgt spid="266242"/>
                                        </p:tgtEl>
                                        <p:attrNameLst>
                                          <p:attrName>ppt_x</p:attrName>
                                        </p:attrNameLst>
                                      </p:cBhvr>
                                      <p:tavLst>
                                        <p:tav tm="0">
                                          <p:val>
                                            <p:strVal val="#ppt_x"/>
                                          </p:val>
                                        </p:tav>
                                        <p:tav tm="100000">
                                          <p:val>
                                            <p:strVal val="#ppt_x"/>
                                          </p:val>
                                        </p:tav>
                                      </p:tavLst>
                                    </p:anim>
                                    <p:anim calcmode="lin" valueType="num">
                                      <p:cBhvr>
                                        <p:cTn id="9" dur="1000" fill="hold"/>
                                        <p:tgtEl>
                                          <p:spTgt spid="266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1000"/>
                                        <p:tgtEl>
                                          <p:spTgt spid="10243">
                                            <p:txEl>
                                              <p:pRg st="0" end="0"/>
                                            </p:txEl>
                                          </p:spTgt>
                                        </p:tgtEl>
                                      </p:cBhvr>
                                    </p:animEffect>
                                    <p:anim calcmode="lin" valueType="num">
                                      <p:cBhvr>
                                        <p:cTn id="15"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4" end="4"/>
                                            </p:txEl>
                                          </p:spTgt>
                                        </p:tgtEl>
                                        <p:attrNameLst>
                                          <p:attrName>style.visibility</p:attrName>
                                        </p:attrNameLst>
                                      </p:cBhvr>
                                      <p:to>
                                        <p:strVal val="visible"/>
                                      </p:to>
                                    </p:set>
                                    <p:animEffect transition="in" filter="fade">
                                      <p:cBhvr>
                                        <p:cTn id="28" dur="1000"/>
                                        <p:tgtEl>
                                          <p:spTgt spid="10243">
                                            <p:txEl>
                                              <p:pRg st="4" end="4"/>
                                            </p:txEl>
                                          </p:spTgt>
                                        </p:tgtEl>
                                      </p:cBhvr>
                                    </p:animEffect>
                                    <p:anim calcmode="lin" valueType="num">
                                      <p:cBhvr>
                                        <p:cTn id="29"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3">
                                            <p:txEl>
                                              <p:pRg st="5" end="5"/>
                                            </p:txEl>
                                          </p:spTgt>
                                        </p:tgtEl>
                                        <p:attrNameLst>
                                          <p:attrName>style.visibility</p:attrName>
                                        </p:attrNameLst>
                                      </p:cBhvr>
                                      <p:to>
                                        <p:strVal val="visible"/>
                                      </p:to>
                                    </p:set>
                                    <p:animEffect transition="in" filter="fade">
                                      <p:cBhvr>
                                        <p:cTn id="35" dur="1000"/>
                                        <p:tgtEl>
                                          <p:spTgt spid="10243">
                                            <p:txEl>
                                              <p:pRg st="5" end="5"/>
                                            </p:txEl>
                                          </p:spTgt>
                                        </p:tgtEl>
                                      </p:cBhvr>
                                    </p:animEffect>
                                    <p:anim calcmode="lin" valueType="num">
                                      <p:cBhvr>
                                        <p:cTn id="36"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243">
                                            <p:txEl>
                                              <p:pRg st="6" end="6"/>
                                            </p:txEl>
                                          </p:spTgt>
                                        </p:tgtEl>
                                        <p:attrNameLst>
                                          <p:attrName>style.visibility</p:attrName>
                                        </p:attrNameLst>
                                      </p:cBhvr>
                                      <p:to>
                                        <p:strVal val="visible"/>
                                      </p:to>
                                    </p:set>
                                    <p:animEffect transition="in" filter="fade">
                                      <p:cBhvr>
                                        <p:cTn id="40" dur="1000"/>
                                        <p:tgtEl>
                                          <p:spTgt spid="10243">
                                            <p:txEl>
                                              <p:pRg st="6" end="6"/>
                                            </p:txEl>
                                          </p:spTgt>
                                        </p:tgtEl>
                                      </p:cBhvr>
                                    </p:animEffect>
                                    <p:anim calcmode="lin" valueType="num">
                                      <p:cBhvr>
                                        <p:cTn id="41"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024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243">
                                            <p:txEl>
                                              <p:pRg st="7" end="7"/>
                                            </p:txEl>
                                          </p:spTgt>
                                        </p:tgtEl>
                                        <p:attrNameLst>
                                          <p:attrName>style.visibility</p:attrName>
                                        </p:attrNameLst>
                                      </p:cBhvr>
                                      <p:to>
                                        <p:strVal val="visible"/>
                                      </p:to>
                                    </p:set>
                                    <p:animEffect transition="in" filter="fade">
                                      <p:cBhvr>
                                        <p:cTn id="45" dur="1000"/>
                                        <p:tgtEl>
                                          <p:spTgt spid="10243">
                                            <p:txEl>
                                              <p:pRg st="7" end="7"/>
                                            </p:txEl>
                                          </p:spTgt>
                                        </p:tgtEl>
                                      </p:cBhvr>
                                    </p:animEffect>
                                    <p:anim calcmode="lin" valueType="num">
                                      <p:cBhvr>
                                        <p:cTn id="46"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024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243">
                                            <p:txEl>
                                              <p:pRg st="8" end="8"/>
                                            </p:txEl>
                                          </p:spTgt>
                                        </p:tgtEl>
                                        <p:attrNameLst>
                                          <p:attrName>style.visibility</p:attrName>
                                        </p:attrNameLst>
                                      </p:cBhvr>
                                      <p:to>
                                        <p:strVal val="visible"/>
                                      </p:to>
                                    </p:set>
                                    <p:animEffect transition="in" filter="fade">
                                      <p:cBhvr>
                                        <p:cTn id="52" dur="1000"/>
                                        <p:tgtEl>
                                          <p:spTgt spid="10243">
                                            <p:txEl>
                                              <p:pRg st="8" end="8"/>
                                            </p:txEl>
                                          </p:spTgt>
                                        </p:tgtEl>
                                      </p:cBhvr>
                                    </p:animEffect>
                                    <p:anim calcmode="lin" valueType="num">
                                      <p:cBhvr>
                                        <p:cTn id="53" dur="1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0243">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243">
                                            <p:txEl>
                                              <p:pRg st="9" end="9"/>
                                            </p:txEl>
                                          </p:spTgt>
                                        </p:tgtEl>
                                        <p:attrNameLst>
                                          <p:attrName>style.visibility</p:attrName>
                                        </p:attrNameLst>
                                      </p:cBhvr>
                                      <p:to>
                                        <p:strVal val="visible"/>
                                      </p:to>
                                    </p:set>
                                    <p:animEffect transition="in" filter="fade">
                                      <p:cBhvr>
                                        <p:cTn id="57" dur="1000"/>
                                        <p:tgtEl>
                                          <p:spTgt spid="10243">
                                            <p:txEl>
                                              <p:pRg st="9" end="9"/>
                                            </p:txEl>
                                          </p:spTgt>
                                        </p:tgtEl>
                                      </p:cBhvr>
                                    </p:animEffect>
                                    <p:anim calcmode="lin" valueType="num">
                                      <p:cBhvr>
                                        <p:cTn id="58" dur="10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0243">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243">
                                            <p:txEl>
                                              <p:pRg st="10" end="10"/>
                                            </p:txEl>
                                          </p:spTgt>
                                        </p:tgtEl>
                                        <p:attrNameLst>
                                          <p:attrName>style.visibility</p:attrName>
                                        </p:attrNameLst>
                                      </p:cBhvr>
                                      <p:to>
                                        <p:strVal val="visible"/>
                                      </p:to>
                                    </p:set>
                                    <p:animEffect transition="in" filter="fade">
                                      <p:cBhvr>
                                        <p:cTn id="62" dur="1000"/>
                                        <p:tgtEl>
                                          <p:spTgt spid="10243">
                                            <p:txEl>
                                              <p:pRg st="10" end="10"/>
                                            </p:txEl>
                                          </p:spTgt>
                                        </p:tgtEl>
                                      </p:cBhvr>
                                    </p:animEffect>
                                    <p:anim calcmode="lin" valueType="num">
                                      <p:cBhvr>
                                        <p:cTn id="63" dur="10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024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0243">
                                            <p:txEl>
                                              <p:pRg st="11" end="11"/>
                                            </p:txEl>
                                          </p:spTgt>
                                        </p:tgtEl>
                                        <p:attrNameLst>
                                          <p:attrName>style.visibility</p:attrName>
                                        </p:attrNameLst>
                                      </p:cBhvr>
                                      <p:to>
                                        <p:strVal val="visible"/>
                                      </p:to>
                                    </p:set>
                                    <p:animEffect transition="in" filter="fade">
                                      <p:cBhvr>
                                        <p:cTn id="69" dur="1000"/>
                                        <p:tgtEl>
                                          <p:spTgt spid="10243">
                                            <p:txEl>
                                              <p:pRg st="11" end="11"/>
                                            </p:txEl>
                                          </p:spTgt>
                                        </p:tgtEl>
                                      </p:cBhvr>
                                    </p:animEffect>
                                    <p:anim calcmode="lin" valueType="num">
                                      <p:cBhvr>
                                        <p:cTn id="70" dur="1000" fill="hold"/>
                                        <p:tgtEl>
                                          <p:spTgt spid="10243">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10243">
                                            <p:txEl>
                                              <p:pRg st="11" end="11"/>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0243">
                                            <p:txEl>
                                              <p:pRg st="12" end="12"/>
                                            </p:txEl>
                                          </p:spTgt>
                                        </p:tgtEl>
                                        <p:attrNameLst>
                                          <p:attrName>style.visibility</p:attrName>
                                        </p:attrNameLst>
                                      </p:cBhvr>
                                      <p:to>
                                        <p:strVal val="visible"/>
                                      </p:to>
                                    </p:set>
                                    <p:animEffect transition="in" filter="fade">
                                      <p:cBhvr>
                                        <p:cTn id="74" dur="1000"/>
                                        <p:tgtEl>
                                          <p:spTgt spid="10243">
                                            <p:txEl>
                                              <p:pRg st="12" end="12"/>
                                            </p:txEl>
                                          </p:spTgt>
                                        </p:tgtEl>
                                      </p:cBhvr>
                                    </p:animEffect>
                                    <p:anim calcmode="lin" valueType="num">
                                      <p:cBhvr>
                                        <p:cTn id="75" dur="1000" fill="hold"/>
                                        <p:tgtEl>
                                          <p:spTgt spid="10243">
                                            <p:txEl>
                                              <p:pRg st="12" end="12"/>
                                            </p:txEl>
                                          </p:spTgt>
                                        </p:tgtEl>
                                        <p:attrNameLst>
                                          <p:attrName>ppt_x</p:attrName>
                                        </p:attrNameLst>
                                      </p:cBhvr>
                                      <p:tavLst>
                                        <p:tav tm="0">
                                          <p:val>
                                            <p:strVal val="#ppt_x"/>
                                          </p:val>
                                        </p:tav>
                                        <p:tav tm="100000">
                                          <p:val>
                                            <p:strVal val="#ppt_x"/>
                                          </p:val>
                                        </p:tav>
                                      </p:tavLst>
                                    </p:anim>
                                    <p:anim calcmode="lin" valueType="num">
                                      <p:cBhvr>
                                        <p:cTn id="76" dur="1000" fill="hold"/>
                                        <p:tgtEl>
                                          <p:spTgt spid="10243">
                                            <p:txEl>
                                              <p:pRg st="12" end="12"/>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0243">
                                            <p:txEl>
                                              <p:pRg st="13" end="13"/>
                                            </p:txEl>
                                          </p:spTgt>
                                        </p:tgtEl>
                                        <p:attrNameLst>
                                          <p:attrName>style.visibility</p:attrName>
                                        </p:attrNameLst>
                                      </p:cBhvr>
                                      <p:to>
                                        <p:strVal val="visible"/>
                                      </p:to>
                                    </p:set>
                                    <p:animEffect transition="in" filter="fade">
                                      <p:cBhvr>
                                        <p:cTn id="79" dur="1000"/>
                                        <p:tgtEl>
                                          <p:spTgt spid="10243">
                                            <p:txEl>
                                              <p:pRg st="13" end="13"/>
                                            </p:txEl>
                                          </p:spTgt>
                                        </p:tgtEl>
                                      </p:cBhvr>
                                    </p:animEffect>
                                    <p:anim calcmode="lin" valueType="num">
                                      <p:cBhvr>
                                        <p:cTn id="80" dur="1000" fill="hold"/>
                                        <p:tgtEl>
                                          <p:spTgt spid="10243">
                                            <p:txEl>
                                              <p:pRg st="13" end="13"/>
                                            </p:txEl>
                                          </p:spTgt>
                                        </p:tgtEl>
                                        <p:attrNameLst>
                                          <p:attrName>ppt_x</p:attrName>
                                        </p:attrNameLst>
                                      </p:cBhvr>
                                      <p:tavLst>
                                        <p:tav tm="0">
                                          <p:val>
                                            <p:strVal val="#ppt_x"/>
                                          </p:val>
                                        </p:tav>
                                        <p:tav tm="100000">
                                          <p:val>
                                            <p:strVal val="#ppt_x"/>
                                          </p:val>
                                        </p:tav>
                                      </p:tavLst>
                                    </p:anim>
                                    <p:anim calcmode="lin" valueType="num">
                                      <p:cBhvr>
                                        <p:cTn id="81" dur="1000" fill="hold"/>
                                        <p:tgtEl>
                                          <p:spTgt spid="10243">
                                            <p:txEl>
                                              <p:pRg st="13" end="13"/>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0243">
                                            <p:txEl>
                                              <p:pRg st="14" end="14"/>
                                            </p:txEl>
                                          </p:spTgt>
                                        </p:tgtEl>
                                        <p:attrNameLst>
                                          <p:attrName>style.visibility</p:attrName>
                                        </p:attrNameLst>
                                      </p:cBhvr>
                                      <p:to>
                                        <p:strVal val="visible"/>
                                      </p:to>
                                    </p:set>
                                    <p:animEffect transition="in" filter="fade">
                                      <p:cBhvr>
                                        <p:cTn id="84" dur="1000"/>
                                        <p:tgtEl>
                                          <p:spTgt spid="10243">
                                            <p:txEl>
                                              <p:pRg st="14" end="14"/>
                                            </p:txEl>
                                          </p:spTgt>
                                        </p:tgtEl>
                                      </p:cBhvr>
                                    </p:animEffect>
                                    <p:anim calcmode="lin" valueType="num">
                                      <p:cBhvr>
                                        <p:cTn id="85" dur="1000" fill="hold"/>
                                        <p:tgtEl>
                                          <p:spTgt spid="10243">
                                            <p:txEl>
                                              <p:pRg st="14" end="14"/>
                                            </p:txEl>
                                          </p:spTgt>
                                        </p:tgtEl>
                                        <p:attrNameLst>
                                          <p:attrName>ppt_x</p:attrName>
                                        </p:attrNameLst>
                                      </p:cBhvr>
                                      <p:tavLst>
                                        <p:tav tm="0">
                                          <p:val>
                                            <p:strVal val="#ppt_x"/>
                                          </p:val>
                                        </p:tav>
                                        <p:tav tm="100000">
                                          <p:val>
                                            <p:strVal val="#ppt_x"/>
                                          </p:val>
                                        </p:tav>
                                      </p:tavLst>
                                    </p:anim>
                                    <p:anim calcmode="lin" valueType="num">
                                      <p:cBhvr>
                                        <p:cTn id="86" dur="1000" fill="hold"/>
                                        <p:tgtEl>
                                          <p:spTgt spid="1024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0243">
                                            <p:txEl>
                                              <p:pRg st="15" end="15"/>
                                            </p:txEl>
                                          </p:spTgt>
                                        </p:tgtEl>
                                        <p:attrNameLst>
                                          <p:attrName>style.visibility</p:attrName>
                                        </p:attrNameLst>
                                      </p:cBhvr>
                                      <p:to>
                                        <p:strVal val="visible"/>
                                      </p:to>
                                    </p:set>
                                    <p:animEffect transition="in" filter="fade">
                                      <p:cBhvr>
                                        <p:cTn id="91" dur="1000"/>
                                        <p:tgtEl>
                                          <p:spTgt spid="10243">
                                            <p:txEl>
                                              <p:pRg st="15" end="15"/>
                                            </p:txEl>
                                          </p:spTgt>
                                        </p:tgtEl>
                                      </p:cBhvr>
                                    </p:animEffect>
                                    <p:anim calcmode="lin" valueType="num">
                                      <p:cBhvr>
                                        <p:cTn id="92" dur="1000" fill="hold"/>
                                        <p:tgtEl>
                                          <p:spTgt spid="10243">
                                            <p:txEl>
                                              <p:pRg st="15" end="15"/>
                                            </p:txEl>
                                          </p:spTgt>
                                        </p:tgtEl>
                                        <p:attrNameLst>
                                          <p:attrName>ppt_x</p:attrName>
                                        </p:attrNameLst>
                                      </p:cBhvr>
                                      <p:tavLst>
                                        <p:tav tm="0">
                                          <p:val>
                                            <p:strVal val="#ppt_x"/>
                                          </p:val>
                                        </p:tav>
                                        <p:tav tm="100000">
                                          <p:val>
                                            <p:strVal val="#ppt_x"/>
                                          </p:val>
                                        </p:tav>
                                      </p:tavLst>
                                    </p:anim>
                                    <p:anim calcmode="lin" valueType="num">
                                      <p:cBhvr>
                                        <p:cTn id="93" dur="1000" fill="hold"/>
                                        <p:tgtEl>
                                          <p:spTgt spid="1024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0243">
                                            <p:txEl>
                                              <p:pRg st="16" end="16"/>
                                            </p:txEl>
                                          </p:spTgt>
                                        </p:tgtEl>
                                        <p:attrNameLst>
                                          <p:attrName>style.visibility</p:attrName>
                                        </p:attrNameLst>
                                      </p:cBhvr>
                                      <p:to>
                                        <p:strVal val="visible"/>
                                      </p:to>
                                    </p:set>
                                    <p:animEffect transition="in" filter="fade">
                                      <p:cBhvr>
                                        <p:cTn id="98" dur="1000"/>
                                        <p:tgtEl>
                                          <p:spTgt spid="10243">
                                            <p:txEl>
                                              <p:pRg st="16" end="16"/>
                                            </p:txEl>
                                          </p:spTgt>
                                        </p:tgtEl>
                                      </p:cBhvr>
                                    </p:animEffect>
                                    <p:anim calcmode="lin" valueType="num">
                                      <p:cBhvr>
                                        <p:cTn id="99" dur="1000" fill="hold"/>
                                        <p:tgtEl>
                                          <p:spTgt spid="10243">
                                            <p:txEl>
                                              <p:pRg st="16" end="16"/>
                                            </p:txEl>
                                          </p:spTgt>
                                        </p:tgtEl>
                                        <p:attrNameLst>
                                          <p:attrName>ppt_x</p:attrName>
                                        </p:attrNameLst>
                                      </p:cBhvr>
                                      <p:tavLst>
                                        <p:tav tm="0">
                                          <p:val>
                                            <p:strVal val="#ppt_x"/>
                                          </p:val>
                                        </p:tav>
                                        <p:tav tm="100000">
                                          <p:val>
                                            <p:strVal val="#ppt_x"/>
                                          </p:val>
                                        </p:tav>
                                      </p:tavLst>
                                    </p:anim>
                                    <p:anim calcmode="lin" valueType="num">
                                      <p:cBhvr>
                                        <p:cTn id="100" dur="1000" fill="hold"/>
                                        <p:tgtEl>
                                          <p:spTgt spid="10243">
                                            <p:txEl>
                                              <p:pRg st="16" end="16"/>
                                            </p:tx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0243">
                                            <p:txEl>
                                              <p:pRg st="17" end="17"/>
                                            </p:txEl>
                                          </p:spTgt>
                                        </p:tgtEl>
                                        <p:attrNameLst>
                                          <p:attrName>style.visibility</p:attrName>
                                        </p:attrNameLst>
                                      </p:cBhvr>
                                      <p:to>
                                        <p:strVal val="visible"/>
                                      </p:to>
                                    </p:set>
                                    <p:animEffect transition="in" filter="fade">
                                      <p:cBhvr>
                                        <p:cTn id="103" dur="1000"/>
                                        <p:tgtEl>
                                          <p:spTgt spid="10243">
                                            <p:txEl>
                                              <p:pRg st="17" end="17"/>
                                            </p:txEl>
                                          </p:spTgt>
                                        </p:tgtEl>
                                      </p:cBhvr>
                                    </p:animEffect>
                                    <p:anim calcmode="lin" valueType="num">
                                      <p:cBhvr>
                                        <p:cTn id="104" dur="1000" fill="hold"/>
                                        <p:tgtEl>
                                          <p:spTgt spid="10243">
                                            <p:txEl>
                                              <p:pRg st="17" end="17"/>
                                            </p:txEl>
                                          </p:spTgt>
                                        </p:tgtEl>
                                        <p:attrNameLst>
                                          <p:attrName>ppt_x</p:attrName>
                                        </p:attrNameLst>
                                      </p:cBhvr>
                                      <p:tavLst>
                                        <p:tav tm="0">
                                          <p:val>
                                            <p:strVal val="#ppt_x"/>
                                          </p:val>
                                        </p:tav>
                                        <p:tav tm="100000">
                                          <p:val>
                                            <p:strVal val="#ppt_x"/>
                                          </p:val>
                                        </p:tav>
                                      </p:tavLst>
                                    </p:anim>
                                    <p:anim calcmode="lin" valueType="num">
                                      <p:cBhvr>
                                        <p:cTn id="105" dur="1000" fill="hold"/>
                                        <p:tgtEl>
                                          <p:spTgt spid="1024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0243">
                                            <p:txEl>
                                              <p:pRg st="18" end="18"/>
                                            </p:txEl>
                                          </p:spTgt>
                                        </p:tgtEl>
                                        <p:attrNameLst>
                                          <p:attrName>style.visibility</p:attrName>
                                        </p:attrNameLst>
                                      </p:cBhvr>
                                      <p:to>
                                        <p:strVal val="visible"/>
                                      </p:to>
                                    </p:set>
                                    <p:animEffect transition="in" filter="fade">
                                      <p:cBhvr>
                                        <p:cTn id="110" dur="1000"/>
                                        <p:tgtEl>
                                          <p:spTgt spid="10243">
                                            <p:txEl>
                                              <p:pRg st="18" end="18"/>
                                            </p:txEl>
                                          </p:spTgt>
                                        </p:tgtEl>
                                      </p:cBhvr>
                                    </p:animEffect>
                                    <p:anim calcmode="lin" valueType="num">
                                      <p:cBhvr>
                                        <p:cTn id="111" dur="1000" fill="hold"/>
                                        <p:tgtEl>
                                          <p:spTgt spid="10243">
                                            <p:txEl>
                                              <p:pRg st="18" end="18"/>
                                            </p:txEl>
                                          </p:spTgt>
                                        </p:tgtEl>
                                        <p:attrNameLst>
                                          <p:attrName>ppt_x</p:attrName>
                                        </p:attrNameLst>
                                      </p:cBhvr>
                                      <p:tavLst>
                                        <p:tav tm="0">
                                          <p:val>
                                            <p:strVal val="#ppt_x"/>
                                          </p:val>
                                        </p:tav>
                                        <p:tav tm="100000">
                                          <p:val>
                                            <p:strVal val="#ppt_x"/>
                                          </p:val>
                                        </p:tav>
                                      </p:tavLst>
                                    </p:anim>
                                    <p:anim calcmode="lin" valueType="num">
                                      <p:cBhvr>
                                        <p:cTn id="112" dur="1000" fill="hold"/>
                                        <p:tgtEl>
                                          <p:spTgt spid="10243">
                                            <p:txEl>
                                              <p:pRg st="18" end="18"/>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0243">
                                            <p:txEl>
                                              <p:pRg st="19" end="19"/>
                                            </p:txEl>
                                          </p:spTgt>
                                        </p:tgtEl>
                                        <p:attrNameLst>
                                          <p:attrName>style.visibility</p:attrName>
                                        </p:attrNameLst>
                                      </p:cBhvr>
                                      <p:to>
                                        <p:strVal val="visible"/>
                                      </p:to>
                                    </p:set>
                                    <p:animEffect transition="in" filter="fade">
                                      <p:cBhvr>
                                        <p:cTn id="115" dur="1000"/>
                                        <p:tgtEl>
                                          <p:spTgt spid="10243">
                                            <p:txEl>
                                              <p:pRg st="19" end="19"/>
                                            </p:txEl>
                                          </p:spTgt>
                                        </p:tgtEl>
                                      </p:cBhvr>
                                    </p:animEffect>
                                    <p:anim calcmode="lin" valueType="num">
                                      <p:cBhvr>
                                        <p:cTn id="116" dur="1000" fill="hold"/>
                                        <p:tgtEl>
                                          <p:spTgt spid="10243">
                                            <p:txEl>
                                              <p:pRg st="19" end="19"/>
                                            </p:txEl>
                                          </p:spTgt>
                                        </p:tgtEl>
                                        <p:attrNameLst>
                                          <p:attrName>ppt_x</p:attrName>
                                        </p:attrNameLst>
                                      </p:cBhvr>
                                      <p:tavLst>
                                        <p:tav tm="0">
                                          <p:val>
                                            <p:strVal val="#ppt_x"/>
                                          </p:val>
                                        </p:tav>
                                        <p:tav tm="100000">
                                          <p:val>
                                            <p:strVal val="#ppt_x"/>
                                          </p:val>
                                        </p:tav>
                                      </p:tavLst>
                                    </p:anim>
                                    <p:anim calcmode="lin" valueType="num">
                                      <p:cBhvr>
                                        <p:cTn id="117" dur="1000" fill="hold"/>
                                        <p:tgtEl>
                                          <p:spTgt spid="1024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10243">
                                            <p:txEl>
                                              <p:pRg st="20" end="20"/>
                                            </p:txEl>
                                          </p:spTgt>
                                        </p:tgtEl>
                                        <p:attrNameLst>
                                          <p:attrName>style.visibility</p:attrName>
                                        </p:attrNameLst>
                                      </p:cBhvr>
                                      <p:to>
                                        <p:strVal val="visible"/>
                                      </p:to>
                                    </p:set>
                                    <p:animEffect transition="in" filter="fade">
                                      <p:cBhvr>
                                        <p:cTn id="122" dur="1000"/>
                                        <p:tgtEl>
                                          <p:spTgt spid="10243">
                                            <p:txEl>
                                              <p:pRg st="20" end="20"/>
                                            </p:txEl>
                                          </p:spTgt>
                                        </p:tgtEl>
                                      </p:cBhvr>
                                    </p:animEffect>
                                    <p:anim calcmode="lin" valueType="num">
                                      <p:cBhvr>
                                        <p:cTn id="123" dur="1000" fill="hold"/>
                                        <p:tgtEl>
                                          <p:spTgt spid="10243">
                                            <p:txEl>
                                              <p:pRg st="20" end="20"/>
                                            </p:txEl>
                                          </p:spTgt>
                                        </p:tgtEl>
                                        <p:attrNameLst>
                                          <p:attrName>ppt_x</p:attrName>
                                        </p:attrNameLst>
                                      </p:cBhvr>
                                      <p:tavLst>
                                        <p:tav tm="0">
                                          <p:val>
                                            <p:strVal val="#ppt_x"/>
                                          </p:val>
                                        </p:tav>
                                        <p:tav tm="100000">
                                          <p:val>
                                            <p:strVal val="#ppt_x"/>
                                          </p:val>
                                        </p:tav>
                                      </p:tavLst>
                                    </p:anim>
                                    <p:anim calcmode="lin" valueType="num">
                                      <p:cBhvr>
                                        <p:cTn id="124" dur="1000" fill="hold"/>
                                        <p:tgtEl>
                                          <p:spTgt spid="10243">
                                            <p:txEl>
                                              <p:pRg st="20" end="20"/>
                                            </p:txEl>
                                          </p:spTgt>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0243">
                                            <p:txEl>
                                              <p:pRg st="21" end="21"/>
                                            </p:txEl>
                                          </p:spTgt>
                                        </p:tgtEl>
                                        <p:attrNameLst>
                                          <p:attrName>style.visibility</p:attrName>
                                        </p:attrNameLst>
                                      </p:cBhvr>
                                      <p:to>
                                        <p:strVal val="visible"/>
                                      </p:to>
                                    </p:set>
                                    <p:animEffect transition="in" filter="fade">
                                      <p:cBhvr>
                                        <p:cTn id="127" dur="1000"/>
                                        <p:tgtEl>
                                          <p:spTgt spid="10243">
                                            <p:txEl>
                                              <p:pRg st="21" end="21"/>
                                            </p:txEl>
                                          </p:spTgt>
                                        </p:tgtEl>
                                      </p:cBhvr>
                                    </p:animEffect>
                                    <p:anim calcmode="lin" valueType="num">
                                      <p:cBhvr>
                                        <p:cTn id="128" dur="1000" fill="hold"/>
                                        <p:tgtEl>
                                          <p:spTgt spid="10243">
                                            <p:txEl>
                                              <p:pRg st="21" end="21"/>
                                            </p:txEl>
                                          </p:spTgt>
                                        </p:tgtEl>
                                        <p:attrNameLst>
                                          <p:attrName>ppt_x</p:attrName>
                                        </p:attrNameLst>
                                      </p:cBhvr>
                                      <p:tavLst>
                                        <p:tav tm="0">
                                          <p:val>
                                            <p:strVal val="#ppt_x"/>
                                          </p:val>
                                        </p:tav>
                                        <p:tav tm="100000">
                                          <p:val>
                                            <p:strVal val="#ppt_x"/>
                                          </p:val>
                                        </p:tav>
                                      </p:tavLst>
                                    </p:anim>
                                    <p:anim calcmode="lin" valueType="num">
                                      <p:cBhvr>
                                        <p:cTn id="129" dur="1000" fill="hold"/>
                                        <p:tgtEl>
                                          <p:spTgt spid="10243">
                                            <p:txEl>
                                              <p:pRg st="21" end="21"/>
                                            </p:txEl>
                                          </p:spTgt>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0243">
                                            <p:txEl>
                                              <p:pRg st="22" end="22"/>
                                            </p:txEl>
                                          </p:spTgt>
                                        </p:tgtEl>
                                        <p:attrNameLst>
                                          <p:attrName>style.visibility</p:attrName>
                                        </p:attrNameLst>
                                      </p:cBhvr>
                                      <p:to>
                                        <p:strVal val="visible"/>
                                      </p:to>
                                    </p:set>
                                    <p:animEffect transition="in" filter="fade">
                                      <p:cBhvr>
                                        <p:cTn id="132" dur="1000"/>
                                        <p:tgtEl>
                                          <p:spTgt spid="10243">
                                            <p:txEl>
                                              <p:pRg st="22" end="22"/>
                                            </p:txEl>
                                          </p:spTgt>
                                        </p:tgtEl>
                                      </p:cBhvr>
                                    </p:animEffect>
                                    <p:anim calcmode="lin" valueType="num">
                                      <p:cBhvr>
                                        <p:cTn id="133" dur="1000" fill="hold"/>
                                        <p:tgtEl>
                                          <p:spTgt spid="10243">
                                            <p:txEl>
                                              <p:pRg st="22" end="22"/>
                                            </p:txEl>
                                          </p:spTgt>
                                        </p:tgtEl>
                                        <p:attrNameLst>
                                          <p:attrName>ppt_x</p:attrName>
                                        </p:attrNameLst>
                                      </p:cBhvr>
                                      <p:tavLst>
                                        <p:tav tm="0">
                                          <p:val>
                                            <p:strVal val="#ppt_x"/>
                                          </p:val>
                                        </p:tav>
                                        <p:tav tm="100000">
                                          <p:val>
                                            <p:strVal val="#ppt_x"/>
                                          </p:val>
                                        </p:tav>
                                      </p:tavLst>
                                    </p:anim>
                                    <p:anim calcmode="lin" valueType="num">
                                      <p:cBhvr>
                                        <p:cTn id="134" dur="1000" fill="hold"/>
                                        <p:tgtEl>
                                          <p:spTgt spid="10243">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p:bldP spid="1024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1C093BB1-BE0C-22AA-446D-1962ED032885}"/>
              </a:ext>
            </a:extLst>
          </p:cNvPr>
          <p:cNvSpPr>
            <a:spLocks noGrp="1" noChangeArrowheads="1"/>
          </p:cNvSpPr>
          <p:nvPr>
            <p:ph type="title"/>
          </p:nvPr>
        </p:nvSpPr>
        <p:spPr>
          <a:xfrm>
            <a:off x="342900" y="250825"/>
            <a:ext cx="6181725" cy="1296988"/>
          </a:xfrm>
        </p:spPr>
        <p:txBody>
          <a:bodyPr/>
          <a:lstStyle/>
          <a:p>
            <a:pPr eaLnBrk="1" hangingPunct="1"/>
            <a:r>
              <a:rPr lang="de-DE" altLang="de-DE" sz="3000" b="1" dirty="0">
                <a:solidFill>
                  <a:srgbClr val="FF3300"/>
                </a:solidFill>
                <a:latin typeface="Calibri" panose="020F0502020204030204" pitchFamily="34" charset="0"/>
              </a:rPr>
              <a:t>Zugelassene, offizielle Veranstaltungsstätten</a:t>
            </a:r>
          </a:p>
        </p:txBody>
      </p:sp>
      <p:sp>
        <p:nvSpPr>
          <p:cNvPr id="12291" name="Rectangle 3">
            <a:extLst>
              <a:ext uri="{FF2B5EF4-FFF2-40B4-BE49-F238E27FC236}">
                <a16:creationId xmlns:a16="http://schemas.microsoft.com/office/drawing/2014/main" id="{BF470540-8BD3-FC8C-BC12-6558237ADC9B}"/>
              </a:ext>
            </a:extLst>
          </p:cNvPr>
          <p:cNvSpPr>
            <a:spLocks noGrp="1" noChangeArrowheads="1"/>
          </p:cNvSpPr>
          <p:nvPr>
            <p:ph type="body" idx="1"/>
          </p:nvPr>
        </p:nvSpPr>
        <p:spPr>
          <a:xfrm>
            <a:off x="560388" y="1619250"/>
            <a:ext cx="6108700" cy="6408738"/>
          </a:xfrm>
        </p:spPr>
        <p:txBody>
          <a:bodyPr/>
          <a:lstStyle/>
          <a:p>
            <a:pPr algn="ctr" eaLnBrk="1" hangingPunct="1">
              <a:lnSpc>
                <a:spcPct val="90000"/>
              </a:lnSpc>
              <a:buFontTx/>
              <a:buNone/>
              <a:defRPr/>
            </a:pPr>
            <a:r>
              <a:rPr lang="de-DE" sz="1900" b="1" dirty="0">
                <a:latin typeface="Calibri" panose="020F0502020204030204" pitchFamily="34" charset="0"/>
              </a:rPr>
              <a:t>Außenbereich</a:t>
            </a:r>
          </a:p>
          <a:p>
            <a:pPr eaLnBrk="1" hangingPunct="1">
              <a:lnSpc>
                <a:spcPct val="90000"/>
              </a:lnSpc>
              <a:buFontTx/>
              <a:buNone/>
              <a:defRPr/>
            </a:pPr>
            <a:endParaRPr lang="de-DE" sz="800" dirty="0">
              <a:latin typeface="Calibri" panose="020F0502020204030204" pitchFamily="34" charset="0"/>
            </a:endParaRPr>
          </a:p>
          <a:p>
            <a:pPr eaLnBrk="1" hangingPunct="1">
              <a:lnSpc>
                <a:spcPct val="90000"/>
              </a:lnSpc>
              <a:defRPr/>
            </a:pPr>
            <a:r>
              <a:rPr lang="de-DE" sz="1900" dirty="0">
                <a:latin typeface="Calibri" panose="020F0502020204030204" pitchFamily="34" charset="0"/>
              </a:rPr>
              <a:t>Genehmigung der Veranstaltung                                    </a:t>
            </a:r>
          </a:p>
          <a:p>
            <a:pPr marL="0" indent="0" eaLnBrk="1" hangingPunct="1">
              <a:lnSpc>
                <a:spcPct val="90000"/>
              </a:lnSpc>
              <a:spcBef>
                <a:spcPts val="0"/>
              </a:spcBef>
              <a:buFontTx/>
              <a:buNone/>
              <a:defRPr/>
            </a:pPr>
            <a:r>
              <a:rPr lang="de-DE" sz="1900" dirty="0">
                <a:latin typeface="Calibri" panose="020F0502020204030204" pitchFamily="34" charset="0"/>
              </a:rPr>
              <a:t>      gemäß §7 &amp; §11 Landesimmissionsschutzgesetz</a:t>
            </a:r>
          </a:p>
          <a:p>
            <a:pPr marL="0" indent="0" eaLnBrk="1" hangingPunct="1">
              <a:lnSpc>
                <a:spcPct val="90000"/>
              </a:lnSpc>
              <a:spcBef>
                <a:spcPts val="0"/>
              </a:spcBef>
              <a:buFontTx/>
              <a:buNone/>
              <a:defRPr/>
            </a:pPr>
            <a:r>
              <a:rPr lang="de-DE" sz="1900" dirty="0">
                <a:latin typeface="Calibri" panose="020F0502020204030204" pitchFamily="34" charset="0"/>
              </a:rPr>
              <a:t>      bzw. LAI-Freizeitlärm-Richtlinie</a:t>
            </a:r>
          </a:p>
          <a:p>
            <a:pPr eaLnBrk="1" hangingPunct="1">
              <a:lnSpc>
                <a:spcPct val="90000"/>
              </a:lnSpc>
              <a:defRPr/>
            </a:pPr>
            <a:r>
              <a:rPr lang="de-DE" sz="1900" dirty="0">
                <a:latin typeface="Calibri" panose="020F0502020204030204" pitchFamily="34" charset="0"/>
              </a:rPr>
              <a:t>Begleitende Immissionsschutzmessung nach TA-Lärm</a:t>
            </a:r>
          </a:p>
          <a:p>
            <a:pPr marL="0" indent="0" eaLnBrk="1" hangingPunct="1">
              <a:lnSpc>
                <a:spcPct val="90000"/>
              </a:lnSpc>
              <a:spcBef>
                <a:spcPts val="0"/>
              </a:spcBef>
              <a:buFontTx/>
              <a:buNone/>
              <a:defRPr/>
            </a:pPr>
            <a:r>
              <a:rPr lang="de-DE" sz="1900" dirty="0">
                <a:latin typeface="Calibri" panose="020F0502020204030204" pitchFamily="34" charset="0"/>
              </a:rPr>
              <a:t>      </a:t>
            </a:r>
            <a:r>
              <a:rPr lang="de-DE" sz="1900" dirty="0">
                <a:solidFill>
                  <a:srgbClr val="000000"/>
                </a:solidFill>
                <a:latin typeface="Calibri" panose="020F0502020204030204" pitchFamily="34" charset="0"/>
              </a:rPr>
              <a:t>bzw. LAI-Freizeitlärm-Richtlinie</a:t>
            </a:r>
          </a:p>
          <a:p>
            <a:pPr eaLnBrk="1" hangingPunct="1">
              <a:lnSpc>
                <a:spcPct val="90000"/>
              </a:lnSpc>
              <a:defRPr/>
            </a:pPr>
            <a:r>
              <a:rPr lang="de-DE" sz="1900" dirty="0">
                <a:latin typeface="Calibri" panose="020F0502020204030204" pitchFamily="34" charset="0"/>
              </a:rPr>
              <a:t>Beachtung der Witterungseinflüsse bei Aufbau &amp; Betrieb        </a:t>
            </a:r>
          </a:p>
          <a:p>
            <a:pPr marL="0" indent="0" eaLnBrk="1" hangingPunct="1">
              <a:lnSpc>
                <a:spcPct val="90000"/>
              </a:lnSpc>
              <a:spcBef>
                <a:spcPts val="0"/>
              </a:spcBef>
              <a:buFontTx/>
              <a:buNone/>
              <a:defRPr/>
            </a:pPr>
            <a:r>
              <a:rPr lang="de-DE" sz="1900" dirty="0">
                <a:latin typeface="Calibri" panose="020F0502020204030204" pitchFamily="34" charset="0"/>
              </a:rPr>
              <a:t>      - insbesondere bei Bühnen, Zelte, Gerüste, Banner etc.</a:t>
            </a:r>
          </a:p>
          <a:p>
            <a:pPr marL="0" indent="0" eaLnBrk="1" hangingPunct="1">
              <a:lnSpc>
                <a:spcPct val="90000"/>
              </a:lnSpc>
              <a:buFontTx/>
              <a:buNone/>
              <a:defRPr/>
            </a:pPr>
            <a:endParaRPr lang="de-DE" sz="800" dirty="0">
              <a:latin typeface="Calibri" panose="020F0502020204030204" pitchFamily="34" charset="0"/>
            </a:endParaRPr>
          </a:p>
          <a:p>
            <a:pPr eaLnBrk="1" hangingPunct="1">
              <a:lnSpc>
                <a:spcPct val="90000"/>
              </a:lnSpc>
              <a:buFontTx/>
              <a:buNone/>
              <a:defRPr/>
            </a:pPr>
            <a:r>
              <a:rPr lang="de-DE" sz="1900" dirty="0">
                <a:latin typeface="Calibri" panose="020F0502020204030204" pitchFamily="34" charset="0"/>
              </a:rPr>
              <a:t>Bei jeder Veranstaltung:</a:t>
            </a:r>
          </a:p>
          <a:p>
            <a:pPr eaLnBrk="1" hangingPunct="1">
              <a:lnSpc>
                <a:spcPct val="90000"/>
              </a:lnSpc>
              <a:defRPr/>
            </a:pPr>
            <a:r>
              <a:rPr lang="de-DE" sz="1900" dirty="0">
                <a:latin typeface="Calibri" panose="020F0502020204030204" pitchFamily="34" charset="0"/>
              </a:rPr>
              <a:t>Anzeige der Veranstaltung bei der zuständigen Behörde</a:t>
            </a:r>
          </a:p>
          <a:p>
            <a:pPr eaLnBrk="1" hangingPunct="1">
              <a:lnSpc>
                <a:spcPct val="90000"/>
              </a:lnSpc>
              <a:defRPr/>
            </a:pPr>
            <a:r>
              <a:rPr lang="de-DE" sz="1900" dirty="0">
                <a:latin typeface="Calibri" panose="020F0502020204030204" pitchFamily="34" charset="0"/>
              </a:rPr>
              <a:t>Ggf. Anzeige der Veranstaltung beim Bauordnungsamt </a:t>
            </a:r>
          </a:p>
          <a:p>
            <a:pPr eaLnBrk="1" hangingPunct="1">
              <a:lnSpc>
                <a:spcPct val="90000"/>
              </a:lnSpc>
              <a:defRPr/>
            </a:pPr>
            <a:r>
              <a:rPr lang="de-DE" sz="1900" dirty="0">
                <a:latin typeface="Calibri" panose="020F0502020204030204" pitchFamily="34" charset="0"/>
              </a:rPr>
              <a:t>Information an Polizei</a:t>
            </a:r>
          </a:p>
          <a:p>
            <a:pPr eaLnBrk="1" hangingPunct="1">
              <a:lnSpc>
                <a:spcPct val="90000"/>
              </a:lnSpc>
              <a:defRPr/>
            </a:pPr>
            <a:r>
              <a:rPr lang="de-DE" sz="1900" dirty="0">
                <a:latin typeface="Calibri" panose="020F0502020204030204" pitchFamily="34" charset="0"/>
              </a:rPr>
              <a:t>Information an Feuerwehr / Brandschutzdienststelle</a:t>
            </a:r>
          </a:p>
          <a:p>
            <a:pPr eaLnBrk="1" hangingPunct="1">
              <a:lnSpc>
                <a:spcPct val="90000"/>
              </a:lnSpc>
              <a:defRPr/>
            </a:pPr>
            <a:r>
              <a:rPr lang="de-DE" sz="1900" dirty="0">
                <a:latin typeface="Calibri" panose="020F0502020204030204" pitchFamily="34" charset="0"/>
              </a:rPr>
              <a:t>Anmeldung beim Verkehrsverbund                           </a:t>
            </a:r>
          </a:p>
          <a:p>
            <a:pPr marL="0" indent="0" eaLnBrk="1" hangingPunct="1">
              <a:lnSpc>
                <a:spcPct val="90000"/>
              </a:lnSpc>
              <a:spcBef>
                <a:spcPts val="0"/>
              </a:spcBef>
              <a:buFontTx/>
              <a:buNone/>
              <a:defRPr/>
            </a:pPr>
            <a:r>
              <a:rPr lang="de-DE" sz="1900" dirty="0">
                <a:latin typeface="Calibri" panose="020F0502020204030204" pitchFamily="34" charset="0"/>
              </a:rPr>
              <a:t>      - abhängig von der Besucherzahl und VA-Ort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fade">
                                      <p:cBhvr>
                                        <p:cTn id="7" dur="1000"/>
                                        <p:tgtEl>
                                          <p:spTgt spid="268290"/>
                                        </p:tgtEl>
                                      </p:cBhvr>
                                    </p:animEffect>
                                    <p:anim calcmode="lin" valueType="num">
                                      <p:cBhvr>
                                        <p:cTn id="8" dur="1000" fill="hold"/>
                                        <p:tgtEl>
                                          <p:spTgt spid="268290"/>
                                        </p:tgtEl>
                                        <p:attrNameLst>
                                          <p:attrName>ppt_x</p:attrName>
                                        </p:attrNameLst>
                                      </p:cBhvr>
                                      <p:tavLst>
                                        <p:tav tm="0">
                                          <p:val>
                                            <p:strVal val="#ppt_x"/>
                                          </p:val>
                                        </p:tav>
                                        <p:tav tm="100000">
                                          <p:val>
                                            <p:strVal val="#ppt_x"/>
                                          </p:val>
                                        </p:tav>
                                      </p:tavLst>
                                    </p:anim>
                                    <p:anim calcmode="lin" valueType="num">
                                      <p:cBhvr>
                                        <p:cTn id="9" dur="1000" fill="hold"/>
                                        <p:tgtEl>
                                          <p:spTgt spid="268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fade">
                                      <p:cBhvr>
                                        <p:cTn id="14" dur="1000"/>
                                        <p:tgtEl>
                                          <p:spTgt spid="12291">
                                            <p:txEl>
                                              <p:pRg st="0" end="0"/>
                                            </p:txEl>
                                          </p:spTgt>
                                        </p:tgtEl>
                                      </p:cBhvr>
                                    </p:animEffect>
                                    <p:anim calcmode="lin" valueType="num">
                                      <p:cBhvr>
                                        <p:cTn id="15"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1000"/>
                                        <p:tgtEl>
                                          <p:spTgt spid="12291">
                                            <p:txEl>
                                              <p:pRg st="2" end="2"/>
                                            </p:txEl>
                                          </p:spTgt>
                                        </p:tgtEl>
                                      </p:cBhvr>
                                    </p:animEffect>
                                    <p:anim calcmode="lin" valueType="num">
                                      <p:cBhvr>
                                        <p:cTn id="2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291">
                                            <p:txEl>
                                              <p:pRg st="3" end="3"/>
                                            </p:txEl>
                                          </p:spTgt>
                                        </p:tgtEl>
                                        <p:attrNameLst>
                                          <p:attrName>style.visibility</p:attrName>
                                        </p:attrNameLst>
                                      </p:cBhvr>
                                      <p:to>
                                        <p:strVal val="visible"/>
                                      </p:to>
                                    </p:set>
                                    <p:animEffect transition="in" filter="fade">
                                      <p:cBhvr>
                                        <p:cTn id="26" dur="1000"/>
                                        <p:tgtEl>
                                          <p:spTgt spid="12291">
                                            <p:txEl>
                                              <p:pRg st="3" end="3"/>
                                            </p:txEl>
                                          </p:spTgt>
                                        </p:tgtEl>
                                      </p:cBhvr>
                                    </p:animEffect>
                                    <p:anim calcmode="lin" valueType="num">
                                      <p:cBhvr>
                                        <p:cTn id="27"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29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Effect transition="in" filter="fade">
                                      <p:cBhvr>
                                        <p:cTn id="31" dur="1000"/>
                                        <p:tgtEl>
                                          <p:spTgt spid="12291">
                                            <p:txEl>
                                              <p:pRg st="4" end="4"/>
                                            </p:txEl>
                                          </p:spTgt>
                                        </p:tgtEl>
                                      </p:cBhvr>
                                    </p:animEffect>
                                    <p:anim calcmode="lin" valueType="num">
                                      <p:cBhvr>
                                        <p:cTn id="32"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291">
                                            <p:txEl>
                                              <p:pRg st="5" end="5"/>
                                            </p:txEl>
                                          </p:spTgt>
                                        </p:tgtEl>
                                        <p:attrNameLst>
                                          <p:attrName>style.visibility</p:attrName>
                                        </p:attrNameLst>
                                      </p:cBhvr>
                                      <p:to>
                                        <p:strVal val="visible"/>
                                      </p:to>
                                    </p:set>
                                    <p:animEffect transition="in" filter="fade">
                                      <p:cBhvr>
                                        <p:cTn id="38" dur="1000"/>
                                        <p:tgtEl>
                                          <p:spTgt spid="12291">
                                            <p:txEl>
                                              <p:pRg st="5" end="5"/>
                                            </p:txEl>
                                          </p:spTgt>
                                        </p:tgtEl>
                                      </p:cBhvr>
                                    </p:animEffect>
                                    <p:anim calcmode="lin" valueType="num">
                                      <p:cBhvr>
                                        <p:cTn id="39"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2291">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Effect transition="in" filter="fade">
                                      <p:cBhvr>
                                        <p:cTn id="43" dur="1000"/>
                                        <p:tgtEl>
                                          <p:spTgt spid="12291">
                                            <p:txEl>
                                              <p:pRg st="6" end="6"/>
                                            </p:txEl>
                                          </p:spTgt>
                                        </p:tgtEl>
                                      </p:cBhvr>
                                    </p:animEffect>
                                    <p:anim calcmode="lin" valueType="num">
                                      <p:cBhvr>
                                        <p:cTn id="44"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229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291">
                                            <p:txEl>
                                              <p:pRg st="7" end="7"/>
                                            </p:txEl>
                                          </p:spTgt>
                                        </p:tgtEl>
                                        <p:attrNameLst>
                                          <p:attrName>style.visibility</p:attrName>
                                        </p:attrNameLst>
                                      </p:cBhvr>
                                      <p:to>
                                        <p:strVal val="visible"/>
                                      </p:to>
                                    </p:set>
                                    <p:animEffect transition="in" filter="fade">
                                      <p:cBhvr>
                                        <p:cTn id="50" dur="1000"/>
                                        <p:tgtEl>
                                          <p:spTgt spid="12291">
                                            <p:txEl>
                                              <p:pRg st="7" end="7"/>
                                            </p:txEl>
                                          </p:spTgt>
                                        </p:tgtEl>
                                      </p:cBhvr>
                                    </p:animEffect>
                                    <p:anim calcmode="lin" valueType="num">
                                      <p:cBhvr>
                                        <p:cTn id="51"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12291">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2291">
                                            <p:txEl>
                                              <p:pRg st="8" end="8"/>
                                            </p:txEl>
                                          </p:spTgt>
                                        </p:tgtEl>
                                        <p:attrNameLst>
                                          <p:attrName>style.visibility</p:attrName>
                                        </p:attrNameLst>
                                      </p:cBhvr>
                                      <p:to>
                                        <p:strVal val="visible"/>
                                      </p:to>
                                    </p:set>
                                    <p:animEffect transition="in" filter="fade">
                                      <p:cBhvr>
                                        <p:cTn id="55" dur="1000"/>
                                        <p:tgtEl>
                                          <p:spTgt spid="12291">
                                            <p:txEl>
                                              <p:pRg st="8" end="8"/>
                                            </p:txEl>
                                          </p:spTgt>
                                        </p:tgtEl>
                                      </p:cBhvr>
                                    </p:animEffect>
                                    <p:anim calcmode="lin" valueType="num">
                                      <p:cBhvr>
                                        <p:cTn id="56" dur="10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1229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291">
                                            <p:txEl>
                                              <p:pRg st="10" end="10"/>
                                            </p:txEl>
                                          </p:spTgt>
                                        </p:tgtEl>
                                        <p:attrNameLst>
                                          <p:attrName>style.visibility</p:attrName>
                                        </p:attrNameLst>
                                      </p:cBhvr>
                                      <p:to>
                                        <p:strVal val="visible"/>
                                      </p:to>
                                    </p:set>
                                    <p:animEffect transition="in" filter="fade">
                                      <p:cBhvr>
                                        <p:cTn id="62" dur="1000"/>
                                        <p:tgtEl>
                                          <p:spTgt spid="12291">
                                            <p:txEl>
                                              <p:pRg st="10" end="10"/>
                                            </p:txEl>
                                          </p:spTgt>
                                        </p:tgtEl>
                                      </p:cBhvr>
                                    </p:animEffect>
                                    <p:anim calcmode="lin" valueType="num">
                                      <p:cBhvr>
                                        <p:cTn id="63" dur="1000" fill="hold"/>
                                        <p:tgtEl>
                                          <p:spTgt spid="12291">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12291">
                                            <p:txEl>
                                              <p:pRg st="10" end="1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291">
                                            <p:txEl>
                                              <p:pRg st="11" end="11"/>
                                            </p:txEl>
                                          </p:spTgt>
                                        </p:tgtEl>
                                        <p:attrNameLst>
                                          <p:attrName>style.visibility</p:attrName>
                                        </p:attrNameLst>
                                      </p:cBhvr>
                                      <p:to>
                                        <p:strVal val="visible"/>
                                      </p:to>
                                    </p:set>
                                    <p:animEffect transition="in" filter="fade">
                                      <p:cBhvr>
                                        <p:cTn id="67" dur="1000"/>
                                        <p:tgtEl>
                                          <p:spTgt spid="12291">
                                            <p:txEl>
                                              <p:pRg st="11" end="11"/>
                                            </p:txEl>
                                          </p:spTgt>
                                        </p:tgtEl>
                                      </p:cBhvr>
                                    </p:animEffect>
                                    <p:anim calcmode="lin" valueType="num">
                                      <p:cBhvr>
                                        <p:cTn id="68" dur="1000" fill="hold"/>
                                        <p:tgtEl>
                                          <p:spTgt spid="12291">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12291">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291">
                                            <p:txEl>
                                              <p:pRg st="12" end="12"/>
                                            </p:txEl>
                                          </p:spTgt>
                                        </p:tgtEl>
                                        <p:attrNameLst>
                                          <p:attrName>style.visibility</p:attrName>
                                        </p:attrNameLst>
                                      </p:cBhvr>
                                      <p:to>
                                        <p:strVal val="visible"/>
                                      </p:to>
                                    </p:set>
                                    <p:animEffect transition="in" filter="fade">
                                      <p:cBhvr>
                                        <p:cTn id="72" dur="1000"/>
                                        <p:tgtEl>
                                          <p:spTgt spid="12291">
                                            <p:txEl>
                                              <p:pRg st="12" end="12"/>
                                            </p:txEl>
                                          </p:spTgt>
                                        </p:tgtEl>
                                      </p:cBhvr>
                                    </p:animEffect>
                                    <p:anim calcmode="lin" valueType="num">
                                      <p:cBhvr>
                                        <p:cTn id="73" dur="1000" fill="hold"/>
                                        <p:tgtEl>
                                          <p:spTgt spid="12291">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12291">
                                            <p:txEl>
                                              <p:pRg st="12" end="12"/>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291">
                                            <p:txEl>
                                              <p:pRg st="13" end="13"/>
                                            </p:txEl>
                                          </p:spTgt>
                                        </p:tgtEl>
                                        <p:attrNameLst>
                                          <p:attrName>style.visibility</p:attrName>
                                        </p:attrNameLst>
                                      </p:cBhvr>
                                      <p:to>
                                        <p:strVal val="visible"/>
                                      </p:to>
                                    </p:set>
                                    <p:animEffect transition="in" filter="fade">
                                      <p:cBhvr>
                                        <p:cTn id="77" dur="1000"/>
                                        <p:tgtEl>
                                          <p:spTgt spid="12291">
                                            <p:txEl>
                                              <p:pRg st="13" end="13"/>
                                            </p:txEl>
                                          </p:spTgt>
                                        </p:tgtEl>
                                      </p:cBhvr>
                                    </p:animEffect>
                                    <p:anim calcmode="lin" valueType="num">
                                      <p:cBhvr>
                                        <p:cTn id="78" dur="1000" fill="hold"/>
                                        <p:tgtEl>
                                          <p:spTgt spid="12291">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12291">
                                            <p:txEl>
                                              <p:pRg st="13" end="13"/>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291">
                                            <p:txEl>
                                              <p:pRg st="14" end="14"/>
                                            </p:txEl>
                                          </p:spTgt>
                                        </p:tgtEl>
                                        <p:attrNameLst>
                                          <p:attrName>style.visibility</p:attrName>
                                        </p:attrNameLst>
                                      </p:cBhvr>
                                      <p:to>
                                        <p:strVal val="visible"/>
                                      </p:to>
                                    </p:set>
                                    <p:animEffect transition="in" filter="fade">
                                      <p:cBhvr>
                                        <p:cTn id="82" dur="1000"/>
                                        <p:tgtEl>
                                          <p:spTgt spid="12291">
                                            <p:txEl>
                                              <p:pRg st="14" end="14"/>
                                            </p:txEl>
                                          </p:spTgt>
                                        </p:tgtEl>
                                      </p:cBhvr>
                                    </p:animEffect>
                                    <p:anim calcmode="lin" valueType="num">
                                      <p:cBhvr>
                                        <p:cTn id="83" dur="1000" fill="hold"/>
                                        <p:tgtEl>
                                          <p:spTgt spid="12291">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12291">
                                            <p:txEl>
                                              <p:pRg st="14" end="14"/>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2291">
                                            <p:txEl>
                                              <p:pRg st="15" end="15"/>
                                            </p:txEl>
                                          </p:spTgt>
                                        </p:tgtEl>
                                        <p:attrNameLst>
                                          <p:attrName>style.visibility</p:attrName>
                                        </p:attrNameLst>
                                      </p:cBhvr>
                                      <p:to>
                                        <p:strVal val="visible"/>
                                      </p:to>
                                    </p:set>
                                    <p:animEffect transition="in" filter="fade">
                                      <p:cBhvr>
                                        <p:cTn id="87" dur="1000"/>
                                        <p:tgtEl>
                                          <p:spTgt spid="12291">
                                            <p:txEl>
                                              <p:pRg st="15" end="15"/>
                                            </p:txEl>
                                          </p:spTgt>
                                        </p:tgtEl>
                                      </p:cBhvr>
                                    </p:animEffect>
                                    <p:anim calcmode="lin" valueType="num">
                                      <p:cBhvr>
                                        <p:cTn id="88" dur="1000" fill="hold"/>
                                        <p:tgtEl>
                                          <p:spTgt spid="12291">
                                            <p:txEl>
                                              <p:pRg st="15" end="15"/>
                                            </p:txEl>
                                          </p:spTgt>
                                        </p:tgtEl>
                                        <p:attrNameLst>
                                          <p:attrName>ppt_x</p:attrName>
                                        </p:attrNameLst>
                                      </p:cBhvr>
                                      <p:tavLst>
                                        <p:tav tm="0">
                                          <p:val>
                                            <p:strVal val="#ppt_x"/>
                                          </p:val>
                                        </p:tav>
                                        <p:tav tm="100000">
                                          <p:val>
                                            <p:strVal val="#ppt_x"/>
                                          </p:val>
                                        </p:tav>
                                      </p:tavLst>
                                    </p:anim>
                                    <p:anim calcmode="lin" valueType="num">
                                      <p:cBhvr>
                                        <p:cTn id="89" dur="1000" fill="hold"/>
                                        <p:tgtEl>
                                          <p:spTgt spid="12291">
                                            <p:txEl>
                                              <p:pRg st="15" end="15"/>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2291">
                                            <p:txEl>
                                              <p:pRg st="16" end="16"/>
                                            </p:txEl>
                                          </p:spTgt>
                                        </p:tgtEl>
                                        <p:attrNameLst>
                                          <p:attrName>style.visibility</p:attrName>
                                        </p:attrNameLst>
                                      </p:cBhvr>
                                      <p:to>
                                        <p:strVal val="visible"/>
                                      </p:to>
                                    </p:set>
                                    <p:animEffect transition="in" filter="fade">
                                      <p:cBhvr>
                                        <p:cTn id="92" dur="1000"/>
                                        <p:tgtEl>
                                          <p:spTgt spid="12291">
                                            <p:txEl>
                                              <p:pRg st="16" end="16"/>
                                            </p:txEl>
                                          </p:spTgt>
                                        </p:tgtEl>
                                      </p:cBhvr>
                                    </p:animEffect>
                                    <p:anim calcmode="lin" valueType="num">
                                      <p:cBhvr>
                                        <p:cTn id="93" dur="1000" fill="hold"/>
                                        <p:tgtEl>
                                          <p:spTgt spid="12291">
                                            <p:txEl>
                                              <p:pRg st="16" end="16"/>
                                            </p:txEl>
                                          </p:spTgt>
                                        </p:tgtEl>
                                        <p:attrNameLst>
                                          <p:attrName>ppt_x</p:attrName>
                                        </p:attrNameLst>
                                      </p:cBhvr>
                                      <p:tavLst>
                                        <p:tav tm="0">
                                          <p:val>
                                            <p:strVal val="#ppt_x"/>
                                          </p:val>
                                        </p:tav>
                                        <p:tav tm="100000">
                                          <p:val>
                                            <p:strVal val="#ppt_x"/>
                                          </p:val>
                                        </p:tav>
                                      </p:tavLst>
                                    </p:anim>
                                    <p:anim calcmode="lin" valueType="num">
                                      <p:cBhvr>
                                        <p:cTn id="94" dur="1000" fill="hold"/>
                                        <p:tgtEl>
                                          <p:spTgt spid="12291">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P spid="122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42B76EDA-E39A-1B81-41E3-337D90E1A5F2}"/>
              </a:ext>
            </a:extLst>
          </p:cNvPr>
          <p:cNvSpPr>
            <a:spLocks noGrp="1" noChangeArrowheads="1"/>
          </p:cNvSpPr>
          <p:nvPr>
            <p:ph type="title"/>
          </p:nvPr>
        </p:nvSpPr>
        <p:spPr>
          <a:xfrm>
            <a:off x="404813" y="250825"/>
            <a:ext cx="6110287" cy="433388"/>
          </a:xfrm>
        </p:spPr>
        <p:txBody>
          <a:bodyPr/>
          <a:lstStyle/>
          <a:p>
            <a:pPr eaLnBrk="1" hangingPunct="1"/>
            <a:r>
              <a:rPr lang="de-DE" altLang="de-DE" sz="3000" b="1" dirty="0">
                <a:solidFill>
                  <a:srgbClr val="FF3300"/>
                </a:solidFill>
                <a:latin typeface="Calibri" panose="020F0502020204030204" pitchFamily="34" charset="0"/>
              </a:rPr>
              <a:t>Immissionsschutz / Lärmschutz</a:t>
            </a:r>
          </a:p>
        </p:txBody>
      </p:sp>
      <p:sp>
        <p:nvSpPr>
          <p:cNvPr id="267267" name="Rectangle 3">
            <a:extLst>
              <a:ext uri="{FF2B5EF4-FFF2-40B4-BE49-F238E27FC236}">
                <a16:creationId xmlns:a16="http://schemas.microsoft.com/office/drawing/2014/main" id="{36E1BDA0-488C-ADA2-00C6-BB377E451539}"/>
              </a:ext>
            </a:extLst>
          </p:cNvPr>
          <p:cNvSpPr>
            <a:spLocks noGrp="1" noChangeArrowheads="1"/>
          </p:cNvSpPr>
          <p:nvPr>
            <p:ph type="body" idx="1"/>
          </p:nvPr>
        </p:nvSpPr>
        <p:spPr>
          <a:xfrm>
            <a:off x="404813" y="827088"/>
            <a:ext cx="6264275" cy="7848600"/>
          </a:xfrm>
        </p:spPr>
        <p:txBody>
          <a:bodyPr/>
          <a:lstStyle/>
          <a:p>
            <a:pPr eaLnBrk="1" hangingPunct="1">
              <a:lnSpc>
                <a:spcPct val="90000"/>
              </a:lnSpc>
              <a:defRPr/>
            </a:pPr>
            <a:r>
              <a:rPr lang="de-DE" altLang="de-DE" sz="1900" dirty="0">
                <a:latin typeface="Calibri" panose="020F0502020204030204" pitchFamily="34" charset="0"/>
              </a:rPr>
              <a:t>Emission = Schallentstehung, Schallquelle</a:t>
            </a:r>
          </a:p>
          <a:p>
            <a:pPr eaLnBrk="1" hangingPunct="1">
              <a:lnSpc>
                <a:spcPct val="90000"/>
              </a:lnSpc>
              <a:defRPr/>
            </a:pPr>
            <a:r>
              <a:rPr lang="de-DE" altLang="de-DE" sz="1900" dirty="0">
                <a:latin typeface="Calibri" panose="020F0502020204030204" pitchFamily="34" charset="0"/>
              </a:rPr>
              <a:t>Immission = Geräusch beim Empfänger</a:t>
            </a:r>
          </a:p>
          <a:p>
            <a:pPr eaLnBrk="1" hangingPunct="1">
              <a:lnSpc>
                <a:spcPct val="90000"/>
              </a:lnSpc>
              <a:defRPr/>
            </a:pPr>
            <a:r>
              <a:rPr lang="de-DE" sz="1900" dirty="0">
                <a:latin typeface="Calibri" panose="020F0502020204030204" pitchFamily="34" charset="0"/>
                <a:cs typeface="Calibri" panose="020F0502020204030204" pitchFamily="34" charset="0"/>
              </a:rPr>
              <a:t>Immissionsschutz / Lärmschutz bezieht sich immer auf unbeteiligte Dritte, sprich der Anwohner </a:t>
            </a:r>
          </a:p>
          <a:p>
            <a:pPr eaLnBrk="1" hangingPunct="1">
              <a:lnSpc>
                <a:spcPct val="90000"/>
              </a:lnSpc>
              <a:defRPr/>
            </a:pPr>
            <a:r>
              <a:rPr lang="de-DE" altLang="de-DE" sz="1900" dirty="0">
                <a:latin typeface="Calibri" panose="020F0502020204030204" pitchFamily="34" charset="0"/>
              </a:rPr>
              <a:t>dB(A)</a:t>
            </a:r>
          </a:p>
          <a:p>
            <a:pPr algn="just" eaLnBrk="1" hangingPunct="1">
              <a:lnSpc>
                <a:spcPct val="90000"/>
              </a:lnSpc>
              <a:spcBef>
                <a:spcPts val="0"/>
              </a:spcBef>
              <a:buFontTx/>
              <a:buNone/>
              <a:defRPr/>
            </a:pPr>
            <a:r>
              <a:rPr lang="de-DE" altLang="de-DE" sz="1900" dirty="0">
                <a:latin typeface="Calibri" panose="020F0502020204030204" pitchFamily="34" charset="0"/>
              </a:rPr>
              <a:t>	Die Empfindlichkeit des menschlichen Ohres hängt von der </a:t>
            </a:r>
            <a:r>
              <a:rPr lang="de-DE" altLang="de-DE" sz="1900" u="sng" dirty="0">
                <a:latin typeface="Calibri" panose="020F0502020204030204" pitchFamily="34" charset="0"/>
              </a:rPr>
              <a:t>Frequenz</a:t>
            </a:r>
            <a:r>
              <a:rPr lang="de-DE" altLang="de-DE" sz="1900" dirty="0">
                <a:latin typeface="Calibri" panose="020F0502020204030204" pitchFamily="34" charset="0"/>
              </a:rPr>
              <a:t> eines Geräusches ab. Tiefe und sehr hohe Töne werden weniger laut wahrgenommen als mittlere Töne. Bei der Geräuschmessung wird dies berücksichtigt, indem die im Schall enthaltenen </a:t>
            </a:r>
            <a:r>
              <a:rPr lang="de-DE" altLang="de-DE" sz="1900" u="sng" dirty="0">
                <a:latin typeface="Calibri" panose="020F0502020204030204" pitchFamily="34" charset="0"/>
              </a:rPr>
              <a:t>Frequenzen </a:t>
            </a:r>
            <a:r>
              <a:rPr lang="de-DE" altLang="de-DE" sz="1900" dirty="0">
                <a:latin typeface="Calibri" panose="020F0502020204030204" pitchFamily="34" charset="0"/>
              </a:rPr>
              <a:t>entsprechend der A-Kurve unterschiedlich gewichtet werden. Die Pegelwerte werden in </a:t>
            </a:r>
            <a:r>
              <a:rPr lang="de-DE" altLang="de-DE" sz="1900" dirty="0" err="1">
                <a:latin typeface="Calibri" panose="020F0502020204030204" pitchFamily="34" charset="0"/>
              </a:rPr>
              <a:t>db</a:t>
            </a:r>
            <a:r>
              <a:rPr lang="de-DE" altLang="de-DE" sz="1900" dirty="0">
                <a:latin typeface="Calibri" panose="020F0502020204030204" pitchFamily="34" charset="0"/>
              </a:rPr>
              <a:t>(A) angegeben. Im Umweltbereich ist die A-Bewertung die am häufigsten vorkommende Frequenz-Bewertung</a:t>
            </a:r>
            <a:r>
              <a:rPr lang="de-DE" altLang="de-DE" sz="1900" dirty="0"/>
              <a:t>.</a:t>
            </a:r>
            <a:endParaRPr lang="de-DE" sz="1900" dirty="0"/>
          </a:p>
          <a:p>
            <a:pPr>
              <a:defRPr/>
            </a:pPr>
            <a:r>
              <a:rPr lang="de-DE" sz="1900" dirty="0">
                <a:latin typeface="Calibri" panose="020F0502020204030204" pitchFamily="34" charset="0"/>
                <a:cs typeface="Calibri" panose="020F0502020204030204" pitchFamily="34" charset="0"/>
              </a:rPr>
              <a:t>dB(C) </a:t>
            </a:r>
          </a:p>
          <a:p>
            <a:pPr marL="0" indent="0" algn="just">
              <a:lnSpc>
                <a:spcPct val="90000"/>
              </a:lnSpc>
              <a:spcBef>
                <a:spcPts val="0"/>
              </a:spcBef>
              <a:buFontTx/>
              <a:buNone/>
              <a:defRPr/>
            </a:pPr>
            <a:r>
              <a:rPr lang="de-DE" sz="1900" dirty="0">
                <a:latin typeface="Calibri" panose="020F0502020204030204" pitchFamily="34" charset="0"/>
                <a:cs typeface="Calibri" panose="020F0502020204030204" pitchFamily="34" charset="0"/>
              </a:rPr>
              <a:t>      Eine weitere, immer häufiger herangezogene Bewertung, </a:t>
            </a:r>
          </a:p>
          <a:p>
            <a:pPr marL="0" indent="0" algn="just">
              <a:lnSpc>
                <a:spcPct val="90000"/>
              </a:lnSpc>
              <a:spcBef>
                <a:spcPts val="0"/>
              </a:spcBef>
              <a:buFontTx/>
              <a:buNone/>
              <a:defRPr/>
            </a:pPr>
            <a:r>
              <a:rPr lang="de-DE" sz="1900" dirty="0">
                <a:latin typeface="Calibri" panose="020F0502020204030204" pitchFamily="34" charset="0"/>
                <a:cs typeface="Calibri" panose="020F0502020204030204" pitchFamily="34" charset="0"/>
              </a:rPr>
              <a:t>      ist die C-Kurve. Diese berücksichtigt zusätzlich zu den </a:t>
            </a:r>
          </a:p>
          <a:p>
            <a:pPr marL="0" indent="0" algn="just">
              <a:lnSpc>
                <a:spcPct val="90000"/>
              </a:lnSpc>
              <a:spcBef>
                <a:spcPts val="0"/>
              </a:spcBef>
              <a:buFontTx/>
              <a:buNone/>
              <a:defRPr/>
            </a:pPr>
            <a:r>
              <a:rPr lang="de-DE" sz="1900" dirty="0">
                <a:latin typeface="Calibri" panose="020F0502020204030204" pitchFamily="34" charset="0"/>
                <a:cs typeface="Calibri" panose="020F0502020204030204" pitchFamily="34" charset="0"/>
              </a:rPr>
              <a:t>      Frequenzbereichen der A-Kurve, Bass Frequenzen. </a:t>
            </a:r>
          </a:p>
          <a:p>
            <a:pPr>
              <a:defRPr/>
            </a:pPr>
            <a:r>
              <a:rPr lang="de-DE" sz="1900" dirty="0">
                <a:latin typeface="Calibri" panose="020F0502020204030204" pitchFamily="34" charset="0"/>
                <a:cs typeface="Calibri" panose="020F0502020204030204" pitchFamily="34" charset="0"/>
              </a:rPr>
              <a:t>Lärmschutz für Besucher </a:t>
            </a:r>
          </a:p>
          <a:p>
            <a:pPr marL="0" indent="0">
              <a:lnSpc>
                <a:spcPct val="90000"/>
              </a:lnSpc>
              <a:spcBef>
                <a:spcPts val="0"/>
              </a:spcBef>
              <a:buFontTx/>
              <a:buNone/>
              <a:defRPr/>
            </a:pPr>
            <a:r>
              <a:rPr lang="de-DE" sz="1900" dirty="0">
                <a:latin typeface="Calibri" panose="020F0502020204030204" pitchFamily="34" charset="0"/>
                <a:cs typeface="Calibri" panose="020F0502020204030204" pitchFamily="34" charset="0"/>
              </a:rPr>
              <a:t>       DIN 15905: 99 dB(A) ist der Richtwerte am lautesten </a:t>
            </a:r>
          </a:p>
          <a:p>
            <a:pPr marL="0" indent="0">
              <a:lnSpc>
                <a:spcPct val="90000"/>
              </a:lnSpc>
              <a:spcBef>
                <a:spcPts val="0"/>
              </a:spcBef>
              <a:buFontTx/>
              <a:buNone/>
              <a:defRPr/>
            </a:pPr>
            <a:r>
              <a:rPr lang="de-DE" sz="1900" dirty="0">
                <a:latin typeface="Calibri" panose="020F0502020204030204" pitchFamily="34" charset="0"/>
                <a:cs typeface="Calibri" panose="020F0502020204030204" pitchFamily="34" charset="0"/>
              </a:rPr>
              <a:t>       Punkt im Publikumsbereiches gemittelt über 30 Minuten </a:t>
            </a:r>
          </a:p>
          <a:p>
            <a:pPr>
              <a:defRPr/>
            </a:pPr>
            <a:r>
              <a:rPr lang="de-DE" sz="1900" dirty="0">
                <a:latin typeface="Calibri" panose="020F0502020204030204" pitchFamily="34" charset="0"/>
                <a:cs typeface="Calibri" panose="020F0502020204030204" pitchFamily="34" charset="0"/>
              </a:rPr>
              <a:t>Lärmschutz für Mitarbeiter </a:t>
            </a:r>
          </a:p>
          <a:p>
            <a:pPr marL="0" indent="0">
              <a:lnSpc>
                <a:spcPct val="90000"/>
              </a:lnSpc>
              <a:spcBef>
                <a:spcPts val="0"/>
              </a:spcBef>
              <a:buFontTx/>
              <a:buNone/>
              <a:defRPr/>
            </a:pPr>
            <a:r>
              <a:rPr lang="de-DE" sz="1900" dirty="0">
                <a:latin typeface="Calibri" panose="020F0502020204030204" pitchFamily="34" charset="0"/>
                <a:cs typeface="Calibri" panose="020F0502020204030204" pitchFamily="34" charset="0"/>
              </a:rPr>
              <a:t>       Lärm- und Vibrations-Arbeitsschutzverordnung </a:t>
            </a:r>
          </a:p>
          <a:p>
            <a:pPr marL="0" indent="0">
              <a:lnSpc>
                <a:spcPct val="90000"/>
              </a:lnSpc>
              <a:spcBef>
                <a:spcPts val="0"/>
              </a:spcBef>
              <a:buFontTx/>
              <a:buNone/>
              <a:defRPr/>
            </a:pPr>
            <a:r>
              <a:rPr lang="de-DE" sz="1900" dirty="0">
                <a:latin typeface="Calibri" panose="020F0502020204030204" pitchFamily="34" charset="0"/>
                <a:cs typeface="Calibri" panose="020F0502020204030204" pitchFamily="34" charset="0"/>
              </a:rPr>
              <a:t>       (</a:t>
            </a:r>
            <a:r>
              <a:rPr lang="de-DE" sz="1900" dirty="0" err="1">
                <a:latin typeface="Calibri" panose="020F0502020204030204" pitchFamily="34" charset="0"/>
                <a:cs typeface="Calibri" panose="020F0502020204030204" pitchFamily="34" charset="0"/>
              </a:rPr>
              <a:t>LärmVibrationsArbSchV</a:t>
            </a:r>
            <a:r>
              <a:rPr lang="de-DE" sz="1900" dirty="0">
                <a:latin typeface="Calibri" panose="020F0502020204030204" pitchFamily="34" charset="0"/>
                <a:cs typeface="Calibri" panose="020F0502020204030204" pitchFamily="34" charset="0"/>
              </a:rPr>
              <a:t>): </a:t>
            </a:r>
          </a:p>
          <a:p>
            <a:pPr marL="0" indent="0">
              <a:lnSpc>
                <a:spcPct val="90000"/>
              </a:lnSpc>
              <a:spcBef>
                <a:spcPts val="0"/>
              </a:spcBef>
              <a:buFontTx/>
              <a:buNone/>
              <a:defRPr/>
            </a:pPr>
            <a:r>
              <a:rPr lang="de-DE" sz="1900" dirty="0">
                <a:latin typeface="Calibri" panose="020F0502020204030204" pitchFamily="34" charset="0"/>
                <a:cs typeface="Calibri" panose="020F0502020204030204" pitchFamily="34" charset="0"/>
              </a:rPr>
              <a:t>       Tages-Lärmexpositionspegel LEX von 8h = 80 dB(A) ist der </a:t>
            </a:r>
          </a:p>
          <a:p>
            <a:pPr marL="0" indent="0">
              <a:lnSpc>
                <a:spcPct val="90000"/>
              </a:lnSpc>
              <a:spcBef>
                <a:spcPts val="0"/>
              </a:spcBef>
              <a:buFontTx/>
              <a:buNone/>
              <a:defRPr/>
            </a:pPr>
            <a:r>
              <a:rPr lang="de-DE" sz="1900" dirty="0">
                <a:latin typeface="Calibri" panose="020F0502020204030204" pitchFamily="34" charset="0"/>
                <a:cs typeface="Calibri" panose="020F0502020204030204" pitchFamily="34" charset="0"/>
              </a:rPr>
              <a:t>       Richtwert. Dieser muss für die betroffenen Mitarbeiter </a:t>
            </a:r>
          </a:p>
          <a:p>
            <a:pPr marL="0" indent="0">
              <a:lnSpc>
                <a:spcPct val="90000"/>
              </a:lnSpc>
              <a:spcBef>
                <a:spcPts val="0"/>
              </a:spcBef>
              <a:buFontTx/>
              <a:buNone/>
              <a:defRPr/>
            </a:pPr>
            <a:r>
              <a:rPr lang="de-DE" sz="1900" dirty="0">
                <a:latin typeface="Calibri" panose="020F0502020204030204" pitchFamily="34" charset="0"/>
                <a:cs typeface="Calibri" panose="020F0502020204030204" pitchFamily="34" charset="0"/>
              </a:rPr>
              <a:t>       (u.a. Techniker, </a:t>
            </a:r>
            <a:r>
              <a:rPr lang="de-DE" sz="1900" dirty="0" err="1">
                <a:latin typeface="Calibri" panose="020F0502020204030204" pitchFamily="34" charset="0"/>
                <a:cs typeface="Calibri" panose="020F0502020204030204" pitchFamily="34" charset="0"/>
              </a:rPr>
              <a:t>Gastro</a:t>
            </a:r>
            <a:r>
              <a:rPr lang="de-DE" sz="1900" dirty="0">
                <a:latin typeface="Calibri" panose="020F0502020204030204" pitchFamily="34" charset="0"/>
                <a:cs typeface="Calibri" panose="020F0502020204030204" pitchFamily="34" charset="0"/>
              </a:rPr>
              <a:t>, Security) entsprechend ihrer </a:t>
            </a:r>
          </a:p>
          <a:p>
            <a:pPr marL="0" indent="0">
              <a:lnSpc>
                <a:spcPct val="90000"/>
              </a:lnSpc>
              <a:spcBef>
                <a:spcPts val="0"/>
              </a:spcBef>
              <a:buFontTx/>
              <a:buNone/>
              <a:defRPr/>
            </a:pPr>
            <a:r>
              <a:rPr lang="de-DE" sz="1900" dirty="0">
                <a:latin typeface="Calibri" panose="020F0502020204030204" pitchFamily="34" charset="0"/>
                <a:cs typeface="Calibri" panose="020F0502020204030204" pitchFamily="34" charset="0"/>
              </a:rPr>
              <a:t>       Einsatzzeit berechnet werden.  </a:t>
            </a:r>
            <a:endParaRPr lang="de-DE" altLang="de-DE" sz="1900" u="sng"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0338"/>
                                        </p:tgtEl>
                                        <p:attrNameLst>
                                          <p:attrName>style.visibility</p:attrName>
                                        </p:attrNameLst>
                                      </p:cBhvr>
                                      <p:to>
                                        <p:strVal val="visible"/>
                                      </p:to>
                                    </p:set>
                                    <p:animEffect transition="in" filter="fade">
                                      <p:cBhvr>
                                        <p:cTn id="7" dur="1000"/>
                                        <p:tgtEl>
                                          <p:spTgt spid="270338"/>
                                        </p:tgtEl>
                                      </p:cBhvr>
                                    </p:animEffect>
                                    <p:anim calcmode="lin" valueType="num">
                                      <p:cBhvr>
                                        <p:cTn id="8" dur="1000" fill="hold"/>
                                        <p:tgtEl>
                                          <p:spTgt spid="270338"/>
                                        </p:tgtEl>
                                        <p:attrNameLst>
                                          <p:attrName>ppt_x</p:attrName>
                                        </p:attrNameLst>
                                      </p:cBhvr>
                                      <p:tavLst>
                                        <p:tav tm="0">
                                          <p:val>
                                            <p:strVal val="#ppt_x"/>
                                          </p:val>
                                        </p:tav>
                                        <p:tav tm="100000">
                                          <p:val>
                                            <p:strVal val="#ppt_x"/>
                                          </p:val>
                                        </p:tav>
                                      </p:tavLst>
                                    </p:anim>
                                    <p:anim calcmode="lin" valueType="num">
                                      <p:cBhvr>
                                        <p:cTn id="9" dur="1000" fill="hold"/>
                                        <p:tgtEl>
                                          <p:spTgt spid="270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7267">
                                            <p:txEl>
                                              <p:pRg st="0" end="0"/>
                                            </p:txEl>
                                          </p:spTgt>
                                        </p:tgtEl>
                                        <p:attrNameLst>
                                          <p:attrName>style.visibility</p:attrName>
                                        </p:attrNameLst>
                                      </p:cBhvr>
                                      <p:to>
                                        <p:strVal val="visible"/>
                                      </p:to>
                                    </p:set>
                                    <p:animEffect transition="in" filter="fade">
                                      <p:cBhvr>
                                        <p:cTn id="14" dur="1000"/>
                                        <p:tgtEl>
                                          <p:spTgt spid="267267">
                                            <p:txEl>
                                              <p:pRg st="0" end="0"/>
                                            </p:txEl>
                                          </p:spTgt>
                                        </p:tgtEl>
                                      </p:cBhvr>
                                    </p:animEffect>
                                    <p:anim calcmode="lin" valueType="num">
                                      <p:cBhvr>
                                        <p:cTn id="15" dur="1000" fill="hold"/>
                                        <p:tgtEl>
                                          <p:spTgt spid="26726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7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7267">
                                            <p:txEl>
                                              <p:pRg st="1" end="1"/>
                                            </p:txEl>
                                          </p:spTgt>
                                        </p:tgtEl>
                                        <p:attrNameLst>
                                          <p:attrName>style.visibility</p:attrName>
                                        </p:attrNameLst>
                                      </p:cBhvr>
                                      <p:to>
                                        <p:strVal val="visible"/>
                                      </p:to>
                                    </p:set>
                                    <p:animEffect transition="in" filter="fade">
                                      <p:cBhvr>
                                        <p:cTn id="21" dur="1000"/>
                                        <p:tgtEl>
                                          <p:spTgt spid="267267">
                                            <p:txEl>
                                              <p:pRg st="1" end="1"/>
                                            </p:txEl>
                                          </p:spTgt>
                                        </p:tgtEl>
                                      </p:cBhvr>
                                    </p:animEffect>
                                    <p:anim calcmode="lin" valueType="num">
                                      <p:cBhvr>
                                        <p:cTn id="22" dur="1000" fill="hold"/>
                                        <p:tgtEl>
                                          <p:spTgt spid="26726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67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7267">
                                            <p:txEl>
                                              <p:pRg st="2" end="2"/>
                                            </p:txEl>
                                          </p:spTgt>
                                        </p:tgtEl>
                                        <p:attrNameLst>
                                          <p:attrName>style.visibility</p:attrName>
                                        </p:attrNameLst>
                                      </p:cBhvr>
                                      <p:to>
                                        <p:strVal val="visible"/>
                                      </p:to>
                                    </p:set>
                                    <p:animEffect transition="in" filter="fade">
                                      <p:cBhvr>
                                        <p:cTn id="28" dur="1000"/>
                                        <p:tgtEl>
                                          <p:spTgt spid="267267">
                                            <p:txEl>
                                              <p:pRg st="2" end="2"/>
                                            </p:txEl>
                                          </p:spTgt>
                                        </p:tgtEl>
                                      </p:cBhvr>
                                    </p:animEffect>
                                    <p:anim calcmode="lin" valueType="num">
                                      <p:cBhvr>
                                        <p:cTn id="29" dur="1000" fill="hold"/>
                                        <p:tgtEl>
                                          <p:spTgt spid="26726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67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7267">
                                            <p:txEl>
                                              <p:pRg st="3" end="3"/>
                                            </p:txEl>
                                          </p:spTgt>
                                        </p:tgtEl>
                                        <p:attrNameLst>
                                          <p:attrName>style.visibility</p:attrName>
                                        </p:attrNameLst>
                                      </p:cBhvr>
                                      <p:to>
                                        <p:strVal val="visible"/>
                                      </p:to>
                                    </p:set>
                                    <p:animEffect transition="in" filter="fade">
                                      <p:cBhvr>
                                        <p:cTn id="35" dur="1000"/>
                                        <p:tgtEl>
                                          <p:spTgt spid="267267">
                                            <p:txEl>
                                              <p:pRg st="3" end="3"/>
                                            </p:txEl>
                                          </p:spTgt>
                                        </p:tgtEl>
                                      </p:cBhvr>
                                    </p:animEffect>
                                    <p:anim calcmode="lin" valueType="num">
                                      <p:cBhvr>
                                        <p:cTn id="36" dur="1000" fill="hold"/>
                                        <p:tgtEl>
                                          <p:spTgt spid="26726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67267">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7267">
                                            <p:txEl>
                                              <p:pRg st="4" end="4"/>
                                            </p:txEl>
                                          </p:spTgt>
                                        </p:tgtEl>
                                        <p:attrNameLst>
                                          <p:attrName>style.visibility</p:attrName>
                                        </p:attrNameLst>
                                      </p:cBhvr>
                                      <p:to>
                                        <p:strVal val="visible"/>
                                      </p:to>
                                    </p:set>
                                    <p:animEffect transition="in" filter="fade">
                                      <p:cBhvr>
                                        <p:cTn id="40" dur="1000"/>
                                        <p:tgtEl>
                                          <p:spTgt spid="267267">
                                            <p:txEl>
                                              <p:pRg st="4" end="4"/>
                                            </p:txEl>
                                          </p:spTgt>
                                        </p:tgtEl>
                                      </p:cBhvr>
                                    </p:animEffect>
                                    <p:anim calcmode="lin" valueType="num">
                                      <p:cBhvr>
                                        <p:cTn id="41" dur="1000" fill="hold"/>
                                        <p:tgtEl>
                                          <p:spTgt spid="26726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67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7267">
                                            <p:txEl>
                                              <p:pRg st="5" end="5"/>
                                            </p:txEl>
                                          </p:spTgt>
                                        </p:tgtEl>
                                        <p:attrNameLst>
                                          <p:attrName>style.visibility</p:attrName>
                                        </p:attrNameLst>
                                      </p:cBhvr>
                                      <p:to>
                                        <p:strVal val="visible"/>
                                      </p:to>
                                    </p:set>
                                    <p:animEffect transition="in" filter="fade">
                                      <p:cBhvr>
                                        <p:cTn id="47" dur="1000"/>
                                        <p:tgtEl>
                                          <p:spTgt spid="267267">
                                            <p:txEl>
                                              <p:pRg st="5" end="5"/>
                                            </p:txEl>
                                          </p:spTgt>
                                        </p:tgtEl>
                                      </p:cBhvr>
                                    </p:animEffect>
                                    <p:anim calcmode="lin" valueType="num">
                                      <p:cBhvr>
                                        <p:cTn id="48" dur="1000" fill="hold"/>
                                        <p:tgtEl>
                                          <p:spTgt spid="26726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67267">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7267">
                                            <p:txEl>
                                              <p:pRg st="6" end="6"/>
                                            </p:txEl>
                                          </p:spTgt>
                                        </p:tgtEl>
                                        <p:attrNameLst>
                                          <p:attrName>style.visibility</p:attrName>
                                        </p:attrNameLst>
                                      </p:cBhvr>
                                      <p:to>
                                        <p:strVal val="visible"/>
                                      </p:to>
                                    </p:set>
                                    <p:animEffect transition="in" filter="fade">
                                      <p:cBhvr>
                                        <p:cTn id="52" dur="1000"/>
                                        <p:tgtEl>
                                          <p:spTgt spid="267267">
                                            <p:txEl>
                                              <p:pRg st="6" end="6"/>
                                            </p:txEl>
                                          </p:spTgt>
                                        </p:tgtEl>
                                      </p:cBhvr>
                                    </p:animEffect>
                                    <p:anim calcmode="lin" valueType="num">
                                      <p:cBhvr>
                                        <p:cTn id="53" dur="1000" fill="hold"/>
                                        <p:tgtEl>
                                          <p:spTgt spid="26726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67267">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7267">
                                            <p:txEl>
                                              <p:pRg st="7" end="7"/>
                                            </p:txEl>
                                          </p:spTgt>
                                        </p:tgtEl>
                                        <p:attrNameLst>
                                          <p:attrName>style.visibility</p:attrName>
                                        </p:attrNameLst>
                                      </p:cBhvr>
                                      <p:to>
                                        <p:strVal val="visible"/>
                                      </p:to>
                                    </p:set>
                                    <p:animEffect transition="in" filter="fade">
                                      <p:cBhvr>
                                        <p:cTn id="57" dur="1000"/>
                                        <p:tgtEl>
                                          <p:spTgt spid="267267">
                                            <p:txEl>
                                              <p:pRg st="7" end="7"/>
                                            </p:txEl>
                                          </p:spTgt>
                                        </p:tgtEl>
                                      </p:cBhvr>
                                    </p:animEffect>
                                    <p:anim calcmode="lin" valueType="num">
                                      <p:cBhvr>
                                        <p:cTn id="58" dur="1000" fill="hold"/>
                                        <p:tgtEl>
                                          <p:spTgt spid="267267">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267267">
                                            <p:txEl>
                                              <p:pRg st="7" end="7"/>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7267">
                                            <p:txEl>
                                              <p:pRg st="8" end="8"/>
                                            </p:txEl>
                                          </p:spTgt>
                                        </p:tgtEl>
                                        <p:attrNameLst>
                                          <p:attrName>style.visibility</p:attrName>
                                        </p:attrNameLst>
                                      </p:cBhvr>
                                      <p:to>
                                        <p:strVal val="visible"/>
                                      </p:to>
                                    </p:set>
                                    <p:animEffect transition="in" filter="fade">
                                      <p:cBhvr>
                                        <p:cTn id="62" dur="1000"/>
                                        <p:tgtEl>
                                          <p:spTgt spid="267267">
                                            <p:txEl>
                                              <p:pRg st="8" end="8"/>
                                            </p:txEl>
                                          </p:spTgt>
                                        </p:tgtEl>
                                      </p:cBhvr>
                                    </p:animEffect>
                                    <p:anim calcmode="lin" valueType="num">
                                      <p:cBhvr>
                                        <p:cTn id="63" dur="1000" fill="hold"/>
                                        <p:tgtEl>
                                          <p:spTgt spid="267267">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26726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67267">
                                            <p:txEl>
                                              <p:pRg st="9" end="9"/>
                                            </p:txEl>
                                          </p:spTgt>
                                        </p:tgtEl>
                                        <p:attrNameLst>
                                          <p:attrName>style.visibility</p:attrName>
                                        </p:attrNameLst>
                                      </p:cBhvr>
                                      <p:to>
                                        <p:strVal val="visible"/>
                                      </p:to>
                                    </p:set>
                                    <p:animEffect transition="in" filter="fade">
                                      <p:cBhvr>
                                        <p:cTn id="69" dur="1000"/>
                                        <p:tgtEl>
                                          <p:spTgt spid="267267">
                                            <p:txEl>
                                              <p:pRg st="9" end="9"/>
                                            </p:txEl>
                                          </p:spTgt>
                                        </p:tgtEl>
                                      </p:cBhvr>
                                    </p:animEffect>
                                    <p:anim calcmode="lin" valueType="num">
                                      <p:cBhvr>
                                        <p:cTn id="70" dur="1000" fill="hold"/>
                                        <p:tgtEl>
                                          <p:spTgt spid="267267">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267267">
                                            <p:txEl>
                                              <p:pRg st="9" end="9"/>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7267">
                                            <p:txEl>
                                              <p:pRg st="10" end="10"/>
                                            </p:txEl>
                                          </p:spTgt>
                                        </p:tgtEl>
                                        <p:attrNameLst>
                                          <p:attrName>style.visibility</p:attrName>
                                        </p:attrNameLst>
                                      </p:cBhvr>
                                      <p:to>
                                        <p:strVal val="visible"/>
                                      </p:to>
                                    </p:set>
                                    <p:animEffect transition="in" filter="fade">
                                      <p:cBhvr>
                                        <p:cTn id="74" dur="1000"/>
                                        <p:tgtEl>
                                          <p:spTgt spid="267267">
                                            <p:txEl>
                                              <p:pRg st="10" end="10"/>
                                            </p:txEl>
                                          </p:spTgt>
                                        </p:tgtEl>
                                      </p:cBhvr>
                                    </p:animEffect>
                                    <p:anim calcmode="lin" valueType="num">
                                      <p:cBhvr>
                                        <p:cTn id="75" dur="1000" fill="hold"/>
                                        <p:tgtEl>
                                          <p:spTgt spid="267267">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267267">
                                            <p:txEl>
                                              <p:pRg st="10" end="1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67267">
                                            <p:txEl>
                                              <p:pRg st="11" end="11"/>
                                            </p:txEl>
                                          </p:spTgt>
                                        </p:tgtEl>
                                        <p:attrNameLst>
                                          <p:attrName>style.visibility</p:attrName>
                                        </p:attrNameLst>
                                      </p:cBhvr>
                                      <p:to>
                                        <p:strVal val="visible"/>
                                      </p:to>
                                    </p:set>
                                    <p:animEffect transition="in" filter="fade">
                                      <p:cBhvr>
                                        <p:cTn id="79" dur="1000"/>
                                        <p:tgtEl>
                                          <p:spTgt spid="267267">
                                            <p:txEl>
                                              <p:pRg st="11" end="11"/>
                                            </p:txEl>
                                          </p:spTgt>
                                        </p:tgtEl>
                                      </p:cBhvr>
                                    </p:animEffect>
                                    <p:anim calcmode="lin" valueType="num">
                                      <p:cBhvr>
                                        <p:cTn id="80" dur="1000" fill="hold"/>
                                        <p:tgtEl>
                                          <p:spTgt spid="267267">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26726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67267">
                                            <p:txEl>
                                              <p:pRg st="12" end="12"/>
                                            </p:txEl>
                                          </p:spTgt>
                                        </p:tgtEl>
                                        <p:attrNameLst>
                                          <p:attrName>style.visibility</p:attrName>
                                        </p:attrNameLst>
                                      </p:cBhvr>
                                      <p:to>
                                        <p:strVal val="visible"/>
                                      </p:to>
                                    </p:set>
                                    <p:animEffect transition="in" filter="fade">
                                      <p:cBhvr>
                                        <p:cTn id="86" dur="1000"/>
                                        <p:tgtEl>
                                          <p:spTgt spid="267267">
                                            <p:txEl>
                                              <p:pRg st="12" end="12"/>
                                            </p:txEl>
                                          </p:spTgt>
                                        </p:tgtEl>
                                      </p:cBhvr>
                                    </p:animEffect>
                                    <p:anim calcmode="lin" valueType="num">
                                      <p:cBhvr>
                                        <p:cTn id="87" dur="1000" fill="hold"/>
                                        <p:tgtEl>
                                          <p:spTgt spid="267267">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267267">
                                            <p:txEl>
                                              <p:pRg st="12" end="12"/>
                                            </p:tx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67267">
                                            <p:txEl>
                                              <p:pRg st="13" end="13"/>
                                            </p:txEl>
                                          </p:spTgt>
                                        </p:tgtEl>
                                        <p:attrNameLst>
                                          <p:attrName>style.visibility</p:attrName>
                                        </p:attrNameLst>
                                      </p:cBhvr>
                                      <p:to>
                                        <p:strVal val="visible"/>
                                      </p:to>
                                    </p:set>
                                    <p:animEffect transition="in" filter="fade">
                                      <p:cBhvr>
                                        <p:cTn id="91" dur="1000"/>
                                        <p:tgtEl>
                                          <p:spTgt spid="267267">
                                            <p:txEl>
                                              <p:pRg st="13" end="13"/>
                                            </p:txEl>
                                          </p:spTgt>
                                        </p:tgtEl>
                                      </p:cBhvr>
                                    </p:animEffect>
                                    <p:anim calcmode="lin" valueType="num">
                                      <p:cBhvr>
                                        <p:cTn id="92" dur="1000" fill="hold"/>
                                        <p:tgtEl>
                                          <p:spTgt spid="267267">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267267">
                                            <p:txEl>
                                              <p:pRg st="13" end="13"/>
                                            </p:tx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7267">
                                            <p:txEl>
                                              <p:pRg st="14" end="14"/>
                                            </p:txEl>
                                          </p:spTgt>
                                        </p:tgtEl>
                                        <p:attrNameLst>
                                          <p:attrName>style.visibility</p:attrName>
                                        </p:attrNameLst>
                                      </p:cBhvr>
                                      <p:to>
                                        <p:strVal val="visible"/>
                                      </p:to>
                                    </p:set>
                                    <p:animEffect transition="in" filter="fade">
                                      <p:cBhvr>
                                        <p:cTn id="96" dur="1000"/>
                                        <p:tgtEl>
                                          <p:spTgt spid="267267">
                                            <p:txEl>
                                              <p:pRg st="14" end="14"/>
                                            </p:txEl>
                                          </p:spTgt>
                                        </p:tgtEl>
                                      </p:cBhvr>
                                    </p:animEffect>
                                    <p:anim calcmode="lin" valueType="num">
                                      <p:cBhvr>
                                        <p:cTn id="97" dur="1000" fill="hold"/>
                                        <p:tgtEl>
                                          <p:spTgt spid="267267">
                                            <p:txEl>
                                              <p:pRg st="14" end="14"/>
                                            </p:txEl>
                                          </p:spTgt>
                                        </p:tgtEl>
                                        <p:attrNameLst>
                                          <p:attrName>ppt_x</p:attrName>
                                        </p:attrNameLst>
                                      </p:cBhvr>
                                      <p:tavLst>
                                        <p:tav tm="0">
                                          <p:val>
                                            <p:strVal val="#ppt_x"/>
                                          </p:val>
                                        </p:tav>
                                        <p:tav tm="100000">
                                          <p:val>
                                            <p:strVal val="#ppt_x"/>
                                          </p:val>
                                        </p:tav>
                                      </p:tavLst>
                                    </p:anim>
                                    <p:anim calcmode="lin" valueType="num">
                                      <p:cBhvr>
                                        <p:cTn id="98" dur="1000" fill="hold"/>
                                        <p:tgtEl>
                                          <p:spTgt spid="267267">
                                            <p:txEl>
                                              <p:pRg st="14" end="14"/>
                                            </p:tx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67267">
                                            <p:txEl>
                                              <p:pRg st="15" end="15"/>
                                            </p:txEl>
                                          </p:spTgt>
                                        </p:tgtEl>
                                        <p:attrNameLst>
                                          <p:attrName>style.visibility</p:attrName>
                                        </p:attrNameLst>
                                      </p:cBhvr>
                                      <p:to>
                                        <p:strVal val="visible"/>
                                      </p:to>
                                    </p:set>
                                    <p:animEffect transition="in" filter="fade">
                                      <p:cBhvr>
                                        <p:cTn id="101" dur="1000"/>
                                        <p:tgtEl>
                                          <p:spTgt spid="267267">
                                            <p:txEl>
                                              <p:pRg st="15" end="15"/>
                                            </p:txEl>
                                          </p:spTgt>
                                        </p:tgtEl>
                                      </p:cBhvr>
                                    </p:animEffect>
                                    <p:anim calcmode="lin" valueType="num">
                                      <p:cBhvr>
                                        <p:cTn id="102" dur="1000" fill="hold"/>
                                        <p:tgtEl>
                                          <p:spTgt spid="267267">
                                            <p:txEl>
                                              <p:pRg st="15" end="15"/>
                                            </p:txEl>
                                          </p:spTgt>
                                        </p:tgtEl>
                                        <p:attrNameLst>
                                          <p:attrName>ppt_x</p:attrName>
                                        </p:attrNameLst>
                                      </p:cBhvr>
                                      <p:tavLst>
                                        <p:tav tm="0">
                                          <p:val>
                                            <p:strVal val="#ppt_x"/>
                                          </p:val>
                                        </p:tav>
                                        <p:tav tm="100000">
                                          <p:val>
                                            <p:strVal val="#ppt_x"/>
                                          </p:val>
                                        </p:tav>
                                      </p:tavLst>
                                    </p:anim>
                                    <p:anim calcmode="lin" valueType="num">
                                      <p:cBhvr>
                                        <p:cTn id="103" dur="1000" fill="hold"/>
                                        <p:tgtEl>
                                          <p:spTgt spid="267267">
                                            <p:txEl>
                                              <p:pRg st="15" end="15"/>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67267">
                                            <p:txEl>
                                              <p:pRg st="16" end="16"/>
                                            </p:txEl>
                                          </p:spTgt>
                                        </p:tgtEl>
                                        <p:attrNameLst>
                                          <p:attrName>style.visibility</p:attrName>
                                        </p:attrNameLst>
                                      </p:cBhvr>
                                      <p:to>
                                        <p:strVal val="visible"/>
                                      </p:to>
                                    </p:set>
                                    <p:animEffect transition="in" filter="fade">
                                      <p:cBhvr>
                                        <p:cTn id="106" dur="1000"/>
                                        <p:tgtEl>
                                          <p:spTgt spid="267267">
                                            <p:txEl>
                                              <p:pRg st="16" end="16"/>
                                            </p:txEl>
                                          </p:spTgt>
                                        </p:tgtEl>
                                      </p:cBhvr>
                                    </p:animEffect>
                                    <p:anim calcmode="lin" valueType="num">
                                      <p:cBhvr>
                                        <p:cTn id="107" dur="1000" fill="hold"/>
                                        <p:tgtEl>
                                          <p:spTgt spid="267267">
                                            <p:txEl>
                                              <p:pRg st="16" end="16"/>
                                            </p:txEl>
                                          </p:spTgt>
                                        </p:tgtEl>
                                        <p:attrNameLst>
                                          <p:attrName>ppt_x</p:attrName>
                                        </p:attrNameLst>
                                      </p:cBhvr>
                                      <p:tavLst>
                                        <p:tav tm="0">
                                          <p:val>
                                            <p:strVal val="#ppt_x"/>
                                          </p:val>
                                        </p:tav>
                                        <p:tav tm="100000">
                                          <p:val>
                                            <p:strVal val="#ppt_x"/>
                                          </p:val>
                                        </p:tav>
                                      </p:tavLst>
                                    </p:anim>
                                    <p:anim calcmode="lin" valueType="num">
                                      <p:cBhvr>
                                        <p:cTn id="108" dur="1000" fill="hold"/>
                                        <p:tgtEl>
                                          <p:spTgt spid="267267">
                                            <p:txEl>
                                              <p:pRg st="16" end="16"/>
                                            </p:tx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67267">
                                            <p:txEl>
                                              <p:pRg st="17" end="17"/>
                                            </p:txEl>
                                          </p:spTgt>
                                        </p:tgtEl>
                                        <p:attrNameLst>
                                          <p:attrName>style.visibility</p:attrName>
                                        </p:attrNameLst>
                                      </p:cBhvr>
                                      <p:to>
                                        <p:strVal val="visible"/>
                                      </p:to>
                                    </p:set>
                                    <p:animEffect transition="in" filter="fade">
                                      <p:cBhvr>
                                        <p:cTn id="111" dur="1000"/>
                                        <p:tgtEl>
                                          <p:spTgt spid="267267">
                                            <p:txEl>
                                              <p:pRg st="17" end="17"/>
                                            </p:txEl>
                                          </p:spTgt>
                                        </p:tgtEl>
                                      </p:cBhvr>
                                    </p:animEffect>
                                    <p:anim calcmode="lin" valueType="num">
                                      <p:cBhvr>
                                        <p:cTn id="112" dur="1000" fill="hold"/>
                                        <p:tgtEl>
                                          <p:spTgt spid="267267">
                                            <p:txEl>
                                              <p:pRg st="17" end="17"/>
                                            </p:txEl>
                                          </p:spTgt>
                                        </p:tgtEl>
                                        <p:attrNameLst>
                                          <p:attrName>ppt_x</p:attrName>
                                        </p:attrNameLst>
                                      </p:cBhvr>
                                      <p:tavLst>
                                        <p:tav tm="0">
                                          <p:val>
                                            <p:strVal val="#ppt_x"/>
                                          </p:val>
                                        </p:tav>
                                        <p:tav tm="100000">
                                          <p:val>
                                            <p:strVal val="#ppt_x"/>
                                          </p:val>
                                        </p:tav>
                                      </p:tavLst>
                                    </p:anim>
                                    <p:anim calcmode="lin" valueType="num">
                                      <p:cBhvr>
                                        <p:cTn id="113" dur="1000" fill="hold"/>
                                        <p:tgtEl>
                                          <p:spTgt spid="267267">
                                            <p:txEl>
                                              <p:pRg st="17" end="17"/>
                                            </p:tx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67267">
                                            <p:txEl>
                                              <p:pRg st="18" end="18"/>
                                            </p:txEl>
                                          </p:spTgt>
                                        </p:tgtEl>
                                        <p:attrNameLst>
                                          <p:attrName>style.visibility</p:attrName>
                                        </p:attrNameLst>
                                      </p:cBhvr>
                                      <p:to>
                                        <p:strVal val="visible"/>
                                      </p:to>
                                    </p:set>
                                    <p:animEffect transition="in" filter="fade">
                                      <p:cBhvr>
                                        <p:cTn id="116" dur="1000"/>
                                        <p:tgtEl>
                                          <p:spTgt spid="267267">
                                            <p:txEl>
                                              <p:pRg st="18" end="18"/>
                                            </p:txEl>
                                          </p:spTgt>
                                        </p:tgtEl>
                                      </p:cBhvr>
                                    </p:animEffect>
                                    <p:anim calcmode="lin" valueType="num">
                                      <p:cBhvr>
                                        <p:cTn id="117" dur="1000" fill="hold"/>
                                        <p:tgtEl>
                                          <p:spTgt spid="267267">
                                            <p:txEl>
                                              <p:pRg st="18" end="18"/>
                                            </p:txEl>
                                          </p:spTgt>
                                        </p:tgtEl>
                                        <p:attrNameLst>
                                          <p:attrName>ppt_x</p:attrName>
                                        </p:attrNameLst>
                                      </p:cBhvr>
                                      <p:tavLst>
                                        <p:tav tm="0">
                                          <p:val>
                                            <p:strVal val="#ppt_x"/>
                                          </p:val>
                                        </p:tav>
                                        <p:tav tm="100000">
                                          <p:val>
                                            <p:strVal val="#ppt_x"/>
                                          </p:val>
                                        </p:tav>
                                      </p:tavLst>
                                    </p:anim>
                                    <p:anim calcmode="lin" valueType="num">
                                      <p:cBhvr>
                                        <p:cTn id="118" dur="1000" fill="hold"/>
                                        <p:tgtEl>
                                          <p:spTgt spid="267267">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p:bldP spid="267267" grpId="0" build="p"/>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7288</Words>
  <Application>Microsoft Office PowerPoint</Application>
  <PresentationFormat>Bildschirmpräsentation (4:3)</PresentationFormat>
  <Paragraphs>1056</Paragraphs>
  <Slides>57</Slides>
  <Notes>52</Notes>
  <HiddenSlides>0</HiddenSlides>
  <MMClips>0</MMClips>
  <ScaleCrop>false</ScaleCrop>
  <HeadingPairs>
    <vt:vector size="6" baseType="variant">
      <vt:variant>
        <vt:lpstr>Verwendete Schriftarten</vt:lpstr>
      </vt:variant>
      <vt:variant>
        <vt:i4>3</vt:i4>
      </vt:variant>
      <vt:variant>
        <vt:lpstr>Design</vt:lpstr>
      </vt:variant>
      <vt:variant>
        <vt:i4>18</vt:i4>
      </vt:variant>
      <vt:variant>
        <vt:lpstr>Folientitel</vt:lpstr>
      </vt:variant>
      <vt:variant>
        <vt:i4>57</vt:i4>
      </vt:variant>
    </vt:vector>
  </HeadingPairs>
  <TitlesOfParts>
    <vt:vector size="78" baseType="lpstr">
      <vt:lpstr>Arial</vt:lpstr>
      <vt:lpstr>Calibri</vt:lpstr>
      <vt:lpstr>Symbol</vt:lpstr>
      <vt:lpstr>Larissa</vt:lpstr>
      <vt:lpstr>Standarddesign</vt:lpstr>
      <vt:lpstr>1_Standarddesign</vt:lpstr>
      <vt:lpstr>2_Standarddesign</vt:lpstr>
      <vt:lpstr>3_Standarddesign</vt:lpstr>
      <vt:lpstr>4_Standarddesign</vt:lpstr>
      <vt:lpstr>6_Standarddesign</vt:lpstr>
      <vt:lpstr>7_Standarddesign</vt:lpstr>
      <vt:lpstr>8_Standarddesign</vt:lpstr>
      <vt:lpstr>9_Standarddesign</vt:lpstr>
      <vt:lpstr>10_Standarddesign</vt:lpstr>
      <vt:lpstr>11_Standarddesign</vt:lpstr>
      <vt:lpstr>12_Standarddesign</vt:lpstr>
      <vt:lpstr>13_Standarddesign</vt:lpstr>
      <vt:lpstr>14_Standarddesign</vt:lpstr>
      <vt:lpstr>5_Standarddesign</vt:lpstr>
      <vt:lpstr>1_Larissa</vt:lpstr>
      <vt:lpstr>2_Larissa</vt:lpstr>
      <vt:lpstr>PowerPoint-Präsentation</vt:lpstr>
      <vt:lpstr>Was ist Projektmanagement?</vt:lpstr>
      <vt:lpstr>Was beinhaltet Projektmanagement im Veranstaltungsbereich?</vt:lpstr>
      <vt:lpstr>Inhaltliche Erarbeitung der Veranstaltung</vt:lpstr>
      <vt:lpstr>Wahl des Veranstaltungsortes</vt:lpstr>
      <vt:lpstr>Wahl des Veranstaltungsortes</vt:lpstr>
      <vt:lpstr>Zugelassene, offizielle Veranstaltungsstätten</vt:lpstr>
      <vt:lpstr>Zugelassene, offizielle Veranstaltungsstätten</vt:lpstr>
      <vt:lpstr>Immissionsschutz / Lärmschutz</vt:lpstr>
      <vt:lpstr>Landesimmissionsschutzgesetz</vt:lpstr>
      <vt:lpstr>Technische Anweisung (TA) – Lärm LAI-Freizeitlärm-Richtlinie</vt:lpstr>
      <vt:lpstr>Fliegende Bauten</vt:lpstr>
      <vt:lpstr>Nutzungsfremde Veranstaltungsstätten</vt:lpstr>
      <vt:lpstr>Nutzungsfremde Veranstaltungsstätten</vt:lpstr>
      <vt:lpstr>Gesetze und Verordnungen</vt:lpstr>
      <vt:lpstr>Gesetze und Verordnungen</vt:lpstr>
      <vt:lpstr>Gesetze und Verordnungen</vt:lpstr>
      <vt:lpstr>Planungsschritte / Bearbeitung &amp; Erstellung von Planungsunterlagen</vt:lpstr>
      <vt:lpstr>Ablaufplan</vt:lpstr>
      <vt:lpstr>Raumplanung</vt:lpstr>
      <vt:lpstr>Technik</vt:lpstr>
      <vt:lpstr>Technik</vt:lpstr>
      <vt:lpstr>Technikpersonal</vt:lpstr>
      <vt:lpstr>Technikpersonal</vt:lpstr>
      <vt:lpstr>Technical-Rider</vt:lpstr>
      <vt:lpstr>Hängeplan</vt:lpstr>
      <vt:lpstr>Lichtplan</vt:lpstr>
      <vt:lpstr>Logistik</vt:lpstr>
      <vt:lpstr>Personalplanung</vt:lpstr>
      <vt:lpstr>Anwesenheit des Verantwortlicher für VA-Technik (VfV)</vt:lpstr>
      <vt:lpstr>Arbeitszeiten</vt:lpstr>
      <vt:lpstr>Unterweisung der Mitarbeiter</vt:lpstr>
      <vt:lpstr>Planungsunterlagen  für Veranstaltungen</vt:lpstr>
      <vt:lpstr>Verträge</vt:lpstr>
      <vt:lpstr>Verträge</vt:lpstr>
      <vt:lpstr>Relevante Verträge im Veranstaltungsbereich</vt:lpstr>
      <vt:lpstr>Relevante Verträge im Veranstaltungsbereich</vt:lpstr>
      <vt:lpstr>Künstlerverträge</vt:lpstr>
      <vt:lpstr>Künstlerverträge</vt:lpstr>
      <vt:lpstr>Bühnenanweisung</vt:lpstr>
      <vt:lpstr>Mietverträge</vt:lpstr>
      <vt:lpstr>Medienkooperations- und Sponsorenverträge</vt:lpstr>
      <vt:lpstr>Medienkooperations- und Sponsorenverträge</vt:lpstr>
      <vt:lpstr>Haftung</vt:lpstr>
      <vt:lpstr>Haftung</vt:lpstr>
      <vt:lpstr>Haftung</vt:lpstr>
      <vt:lpstr>Ticketing</vt:lpstr>
      <vt:lpstr>PowerPoint-Präsentation</vt:lpstr>
      <vt:lpstr>PowerPoint-Präsentation</vt:lpstr>
      <vt:lpstr>PowerPoint-Präsentation</vt:lpstr>
      <vt:lpstr>Versicherungen</vt:lpstr>
      <vt:lpstr>Versicherungen</vt:lpstr>
      <vt:lpstr>Versicherungen</vt:lpstr>
      <vt:lpstr>Werbung / Promotion</vt:lpstr>
      <vt:lpstr>Kostenkalkulation</vt:lpstr>
      <vt:lpstr>Kostenzusammenstellung</vt:lpstr>
      <vt:lpstr>Künstlerbetreuung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ist Projektmanagement?</dc:title>
  <dc:creator>Dany</dc:creator>
  <cp:lastModifiedBy>Dany Rau</cp:lastModifiedBy>
  <cp:revision>410</cp:revision>
  <dcterms:created xsi:type="dcterms:W3CDTF">2012-01-09T14:32:11Z</dcterms:created>
  <dcterms:modified xsi:type="dcterms:W3CDTF">2025-07-29T16:03:09Z</dcterms:modified>
</cp:coreProperties>
</file>